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4"/>
  </p:notesMasterIdLst>
  <p:sldIdLst>
    <p:sldId id="256" r:id="rId2"/>
    <p:sldId id="257" r:id="rId3"/>
    <p:sldId id="260" r:id="rId4"/>
    <p:sldId id="264" r:id="rId5"/>
    <p:sldId id="265" r:id="rId6"/>
    <p:sldId id="342" r:id="rId7"/>
    <p:sldId id="261" r:id="rId8"/>
    <p:sldId id="266" r:id="rId9"/>
    <p:sldId id="267" r:id="rId10"/>
    <p:sldId id="268" r:id="rId11"/>
    <p:sldId id="269" r:id="rId12"/>
    <p:sldId id="270" r:id="rId13"/>
    <p:sldId id="341" r:id="rId14"/>
    <p:sldId id="262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4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340" r:id="rId35"/>
    <p:sldId id="263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10" r:id="rId55"/>
    <p:sldId id="312" r:id="rId56"/>
    <p:sldId id="313" r:id="rId57"/>
    <p:sldId id="325" r:id="rId58"/>
    <p:sldId id="326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7" r:id="rId69"/>
    <p:sldId id="328" r:id="rId70"/>
    <p:sldId id="339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258" r:id="rId82"/>
    <p:sldId id="259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2826A-8FA6-4F97-8375-08D5879370F1}" v="897" dt="2021-04-14T15:33:07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ton, Derek A" userId="e7ec1644-c098-431a-bc11-3447d2f5b984" providerId="ADAL" clId="{A412826A-8FA6-4F97-8375-08D5879370F1}"/>
    <pc:docChg chg="undo custSel addSld delSld modSld">
      <pc:chgData name="Johnston, Derek A" userId="e7ec1644-c098-431a-bc11-3447d2f5b984" providerId="ADAL" clId="{A412826A-8FA6-4F97-8375-08D5879370F1}" dt="2021-04-14T15:33:07.923" v="5008"/>
      <pc:docMkLst>
        <pc:docMk/>
      </pc:docMkLst>
      <pc:sldChg chg="addSp modSp new mod modMedia setBg">
        <pc:chgData name="Johnston, Derek A" userId="e7ec1644-c098-431a-bc11-3447d2f5b984" providerId="ADAL" clId="{A412826A-8FA6-4F97-8375-08D5879370F1}" dt="2021-04-13T20:40:46.119" v="226"/>
        <pc:sldMkLst>
          <pc:docMk/>
          <pc:sldMk cId="191590164" sldId="256"/>
        </pc:sldMkLst>
        <pc:spChg chg="mod">
          <ac:chgData name="Johnston, Derek A" userId="e7ec1644-c098-431a-bc11-3447d2f5b984" providerId="ADAL" clId="{A412826A-8FA6-4F97-8375-08D5879370F1}" dt="2021-04-13T20:40:45.762" v="224" actId="26606"/>
          <ac:spMkLst>
            <pc:docMk/>
            <pc:sldMk cId="191590164" sldId="256"/>
            <ac:spMk id="2" creationId="{A7EA47EC-6B7A-4A9D-8651-FC2DDDD03E8D}"/>
          </ac:spMkLst>
        </pc:spChg>
        <pc:spChg chg="mod">
          <ac:chgData name="Johnston, Derek A" userId="e7ec1644-c098-431a-bc11-3447d2f5b984" providerId="ADAL" clId="{A412826A-8FA6-4F97-8375-08D5879370F1}" dt="2021-04-13T20:40:45.762" v="224" actId="26606"/>
          <ac:spMkLst>
            <pc:docMk/>
            <pc:sldMk cId="191590164" sldId="256"/>
            <ac:spMk id="3" creationId="{875462C6-9C0C-49F0-8F02-7BD9E764FA3B}"/>
          </ac:spMkLst>
        </pc:spChg>
        <pc:spChg chg="add">
          <ac:chgData name="Johnston, Derek A" userId="e7ec1644-c098-431a-bc11-3447d2f5b984" providerId="ADAL" clId="{A412826A-8FA6-4F97-8375-08D5879370F1}" dt="2021-04-13T20:40:45.762" v="224" actId="26606"/>
          <ac:spMkLst>
            <pc:docMk/>
            <pc:sldMk cId="191590164" sldId="256"/>
            <ac:spMk id="9" creationId="{C1DD1A8A-57D5-4A81-AD04-532B043C5611}"/>
          </ac:spMkLst>
        </pc:spChg>
        <pc:spChg chg="add">
          <ac:chgData name="Johnston, Derek A" userId="e7ec1644-c098-431a-bc11-3447d2f5b984" providerId="ADAL" clId="{A412826A-8FA6-4F97-8375-08D5879370F1}" dt="2021-04-13T20:40:45.762" v="224" actId="26606"/>
          <ac:spMkLst>
            <pc:docMk/>
            <pc:sldMk cId="191590164" sldId="256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A412826A-8FA6-4F97-8375-08D5879370F1}" dt="2021-04-13T20:40:46.119" v="226"/>
          <ac:picMkLst>
            <pc:docMk/>
            <pc:sldMk cId="191590164" sldId="256"/>
            <ac:picMk id="5" creationId="{92B0F29A-65E3-48FF-8001-5B50B350B836}"/>
          </ac:picMkLst>
        </pc:picChg>
      </pc:sldChg>
      <pc:sldChg chg="addSp modSp new mod setBg">
        <pc:chgData name="Johnston, Derek A" userId="e7ec1644-c098-431a-bc11-3447d2f5b984" providerId="ADAL" clId="{A412826A-8FA6-4F97-8375-08D5879370F1}" dt="2021-04-13T20:42:58.052" v="583" actId="20577"/>
        <pc:sldMkLst>
          <pc:docMk/>
          <pc:sldMk cId="1054550761" sldId="257"/>
        </pc:sldMkLst>
        <pc:spChg chg="mod">
          <ac:chgData name="Johnston, Derek A" userId="e7ec1644-c098-431a-bc11-3447d2f5b984" providerId="ADAL" clId="{A412826A-8FA6-4F97-8375-08D5879370F1}" dt="2021-04-13T20:40:54.509" v="227" actId="26606"/>
          <ac:spMkLst>
            <pc:docMk/>
            <pc:sldMk cId="1054550761" sldId="257"/>
            <ac:spMk id="2" creationId="{5CDA8B7A-6A64-4DB2-8C1B-D3D6C3F3BA50}"/>
          </ac:spMkLst>
        </pc:spChg>
        <pc:spChg chg="mod">
          <ac:chgData name="Johnston, Derek A" userId="e7ec1644-c098-431a-bc11-3447d2f5b984" providerId="ADAL" clId="{A412826A-8FA6-4F97-8375-08D5879370F1}" dt="2021-04-13T20:42:58.052" v="583" actId="20577"/>
          <ac:spMkLst>
            <pc:docMk/>
            <pc:sldMk cId="1054550761" sldId="257"/>
            <ac:spMk id="3" creationId="{61FA26A2-3150-4B2B-82C8-E30BDDB3171E}"/>
          </ac:spMkLst>
        </pc:spChg>
        <pc:spChg chg="add">
          <ac:chgData name="Johnston, Derek A" userId="e7ec1644-c098-431a-bc11-3447d2f5b984" providerId="ADAL" clId="{A412826A-8FA6-4F97-8375-08D5879370F1}" dt="2021-04-13T20:40:54.509" v="227" actId="26606"/>
          <ac:spMkLst>
            <pc:docMk/>
            <pc:sldMk cId="1054550761" sldId="257"/>
            <ac:spMk id="8" creationId="{09588DA8-065E-4F6F-8EFD-43104AB2E0CF}"/>
          </ac:spMkLst>
        </pc:spChg>
        <pc:spChg chg="add">
          <ac:chgData name="Johnston, Derek A" userId="e7ec1644-c098-431a-bc11-3447d2f5b984" providerId="ADAL" clId="{A412826A-8FA6-4F97-8375-08D5879370F1}" dt="2021-04-13T20:40:54.509" v="227" actId="26606"/>
          <ac:spMkLst>
            <pc:docMk/>
            <pc:sldMk cId="1054550761" sldId="257"/>
            <ac:spMk id="10" creationId="{C4285719-470E-454C-AF62-8323075F1F5B}"/>
          </ac:spMkLst>
        </pc:spChg>
        <pc:spChg chg="add">
          <ac:chgData name="Johnston, Derek A" userId="e7ec1644-c098-431a-bc11-3447d2f5b984" providerId="ADAL" clId="{A412826A-8FA6-4F97-8375-08D5879370F1}" dt="2021-04-13T20:40:54.509" v="227" actId="26606"/>
          <ac:spMkLst>
            <pc:docMk/>
            <pc:sldMk cId="1054550761" sldId="257"/>
            <ac:spMk id="12" creationId="{CD9FE4EF-C4D8-49A0-B2FF-81D8DB7D8A24}"/>
          </ac:spMkLst>
        </pc:spChg>
        <pc:spChg chg="add">
          <ac:chgData name="Johnston, Derek A" userId="e7ec1644-c098-431a-bc11-3447d2f5b984" providerId="ADAL" clId="{A412826A-8FA6-4F97-8375-08D5879370F1}" dt="2021-04-13T20:40:54.509" v="227" actId="26606"/>
          <ac:spMkLst>
            <pc:docMk/>
            <pc:sldMk cId="1054550761" sldId="257"/>
            <ac:spMk id="14" creationId="{4300840D-0A0B-4512-BACA-B439D5B9C57C}"/>
          </ac:spMkLst>
        </pc:spChg>
        <pc:spChg chg="add">
          <ac:chgData name="Johnston, Derek A" userId="e7ec1644-c098-431a-bc11-3447d2f5b984" providerId="ADAL" clId="{A412826A-8FA6-4F97-8375-08D5879370F1}" dt="2021-04-13T20:40:54.509" v="227" actId="26606"/>
          <ac:spMkLst>
            <pc:docMk/>
            <pc:sldMk cId="1054550761" sldId="257"/>
            <ac:spMk id="16" creationId="{D2B78728-A580-49A7-84F9-6EF6F583ADE0}"/>
          </ac:spMkLst>
        </pc:spChg>
        <pc:spChg chg="add">
          <ac:chgData name="Johnston, Derek A" userId="e7ec1644-c098-431a-bc11-3447d2f5b984" providerId="ADAL" clId="{A412826A-8FA6-4F97-8375-08D5879370F1}" dt="2021-04-13T20:40:54.509" v="227" actId="26606"/>
          <ac:spMkLst>
            <pc:docMk/>
            <pc:sldMk cId="1054550761" sldId="257"/>
            <ac:spMk id="18" creationId="{38FAA1A1-D861-433F-88FA-1E9D6FD31D11}"/>
          </ac:spMkLst>
        </pc:spChg>
        <pc:spChg chg="add">
          <ac:chgData name="Johnston, Derek A" userId="e7ec1644-c098-431a-bc11-3447d2f5b984" providerId="ADAL" clId="{A412826A-8FA6-4F97-8375-08D5879370F1}" dt="2021-04-13T20:40:54.509" v="227" actId="26606"/>
          <ac:spMkLst>
            <pc:docMk/>
            <pc:sldMk cId="1054550761" sldId="257"/>
            <ac:spMk id="20" creationId="{8D71EDA1-87BF-4D5D-AB79-F346FD19278A}"/>
          </ac:spMkLst>
        </pc:spChg>
      </pc:sldChg>
      <pc:sldChg chg="addSp modSp add mod setBg">
        <pc:chgData name="Johnston, Derek A" userId="e7ec1644-c098-431a-bc11-3447d2f5b984" providerId="ADAL" clId="{A412826A-8FA6-4F97-8375-08D5879370F1}" dt="2021-04-13T20:43:04.014" v="602" actId="20577"/>
        <pc:sldMkLst>
          <pc:docMk/>
          <pc:sldMk cId="3142373568" sldId="258"/>
        </pc:sldMkLst>
        <pc:spChg chg="mod">
          <ac:chgData name="Johnston, Derek A" userId="e7ec1644-c098-431a-bc11-3447d2f5b984" providerId="ADAL" clId="{A412826A-8FA6-4F97-8375-08D5879370F1}" dt="2021-04-13T20:40:57.114" v="228" actId="26606"/>
          <ac:spMkLst>
            <pc:docMk/>
            <pc:sldMk cId="3142373568" sldId="258"/>
            <ac:spMk id="2" creationId="{5CDA8B7A-6A64-4DB2-8C1B-D3D6C3F3BA50}"/>
          </ac:spMkLst>
        </pc:spChg>
        <pc:spChg chg="mod">
          <ac:chgData name="Johnston, Derek A" userId="e7ec1644-c098-431a-bc11-3447d2f5b984" providerId="ADAL" clId="{A412826A-8FA6-4F97-8375-08D5879370F1}" dt="2021-04-13T20:43:04.014" v="602" actId="20577"/>
          <ac:spMkLst>
            <pc:docMk/>
            <pc:sldMk cId="3142373568" sldId="258"/>
            <ac:spMk id="3" creationId="{61FA26A2-3150-4B2B-82C8-E30BDDB3171E}"/>
          </ac:spMkLst>
        </pc:spChg>
        <pc:spChg chg="add">
          <ac:chgData name="Johnston, Derek A" userId="e7ec1644-c098-431a-bc11-3447d2f5b984" providerId="ADAL" clId="{A412826A-8FA6-4F97-8375-08D5879370F1}" dt="2021-04-13T20:40:57.114" v="228" actId="26606"/>
          <ac:spMkLst>
            <pc:docMk/>
            <pc:sldMk cId="3142373568" sldId="258"/>
            <ac:spMk id="8" creationId="{DEE2AD96-B495-4E06-9291-B71706F728CB}"/>
          </ac:spMkLst>
        </pc:spChg>
        <pc:spChg chg="add">
          <ac:chgData name="Johnston, Derek A" userId="e7ec1644-c098-431a-bc11-3447d2f5b984" providerId="ADAL" clId="{A412826A-8FA6-4F97-8375-08D5879370F1}" dt="2021-04-13T20:40:57.114" v="228" actId="26606"/>
          <ac:spMkLst>
            <pc:docMk/>
            <pc:sldMk cId="3142373568" sldId="258"/>
            <ac:spMk id="10" creationId="{53CF6D67-C5A8-4ADD-9E8E-1E38CA1D3166}"/>
          </ac:spMkLst>
        </pc:spChg>
        <pc:spChg chg="add">
          <ac:chgData name="Johnston, Derek A" userId="e7ec1644-c098-431a-bc11-3447d2f5b984" providerId="ADAL" clId="{A412826A-8FA6-4F97-8375-08D5879370F1}" dt="2021-04-13T20:40:57.114" v="228" actId="26606"/>
          <ac:spMkLst>
            <pc:docMk/>
            <pc:sldMk cId="3142373568" sldId="258"/>
            <ac:spMk id="12" creationId="{86909FA0-B515-4681-B7A8-FA281D133B94}"/>
          </ac:spMkLst>
        </pc:spChg>
        <pc:spChg chg="add">
          <ac:chgData name="Johnston, Derek A" userId="e7ec1644-c098-431a-bc11-3447d2f5b984" providerId="ADAL" clId="{A412826A-8FA6-4F97-8375-08D5879370F1}" dt="2021-04-13T20:40:57.114" v="228" actId="26606"/>
          <ac:spMkLst>
            <pc:docMk/>
            <pc:sldMk cId="3142373568" sldId="258"/>
            <ac:spMk id="14" creationId="{21C9FE86-FCC3-4A31-AA1C-C882262B7FE7}"/>
          </ac:spMkLst>
        </pc:spChg>
        <pc:spChg chg="add">
          <ac:chgData name="Johnston, Derek A" userId="e7ec1644-c098-431a-bc11-3447d2f5b984" providerId="ADAL" clId="{A412826A-8FA6-4F97-8375-08D5879370F1}" dt="2021-04-13T20:40:57.114" v="228" actId="26606"/>
          <ac:spMkLst>
            <pc:docMk/>
            <pc:sldMk cId="3142373568" sldId="258"/>
            <ac:spMk id="16" creationId="{7D96243B-ECED-4B71-8E06-AE9A285EAD20}"/>
          </ac:spMkLst>
        </pc:spChg>
        <pc:spChg chg="add">
          <ac:chgData name="Johnston, Derek A" userId="e7ec1644-c098-431a-bc11-3447d2f5b984" providerId="ADAL" clId="{A412826A-8FA6-4F97-8375-08D5879370F1}" dt="2021-04-13T20:40:57.114" v="228" actId="26606"/>
          <ac:spMkLst>
            <pc:docMk/>
            <pc:sldMk cId="3142373568" sldId="258"/>
            <ac:spMk id="18" creationId="{A09989E4-EFDC-4A90-A633-E0525FB4139E}"/>
          </ac:spMkLst>
        </pc:spChg>
      </pc:sldChg>
      <pc:sldChg chg="addSp modSp add mod modMedia setBg">
        <pc:chgData name="Johnston, Derek A" userId="e7ec1644-c098-431a-bc11-3447d2f5b984" providerId="ADAL" clId="{A412826A-8FA6-4F97-8375-08D5879370F1}" dt="2021-04-13T20:40:43.299" v="223"/>
        <pc:sldMkLst>
          <pc:docMk/>
          <pc:sldMk cId="991376522" sldId="259"/>
        </pc:sldMkLst>
        <pc:spChg chg="mod">
          <ac:chgData name="Johnston, Derek A" userId="e7ec1644-c098-431a-bc11-3447d2f5b984" providerId="ADAL" clId="{A412826A-8FA6-4F97-8375-08D5879370F1}" dt="2021-04-13T20:40:42.691" v="221" actId="26606"/>
          <ac:spMkLst>
            <pc:docMk/>
            <pc:sldMk cId="991376522" sldId="259"/>
            <ac:spMk id="2" creationId="{A7EA47EC-6B7A-4A9D-8651-FC2DDDD03E8D}"/>
          </ac:spMkLst>
        </pc:spChg>
        <pc:spChg chg="mod">
          <ac:chgData name="Johnston, Derek A" userId="e7ec1644-c098-431a-bc11-3447d2f5b984" providerId="ADAL" clId="{A412826A-8FA6-4F97-8375-08D5879370F1}" dt="2021-04-13T20:40:42.691" v="221" actId="26606"/>
          <ac:spMkLst>
            <pc:docMk/>
            <pc:sldMk cId="991376522" sldId="259"/>
            <ac:spMk id="3" creationId="{875462C6-9C0C-49F0-8F02-7BD9E764FA3B}"/>
          </ac:spMkLst>
        </pc:spChg>
        <pc:spChg chg="add">
          <ac:chgData name="Johnston, Derek A" userId="e7ec1644-c098-431a-bc11-3447d2f5b984" providerId="ADAL" clId="{A412826A-8FA6-4F97-8375-08D5879370F1}" dt="2021-04-13T20:40:42.691" v="221" actId="26606"/>
          <ac:spMkLst>
            <pc:docMk/>
            <pc:sldMk cId="991376522" sldId="259"/>
            <ac:spMk id="9" creationId="{C1DD1A8A-57D5-4A81-AD04-532B043C5611}"/>
          </ac:spMkLst>
        </pc:spChg>
        <pc:spChg chg="add">
          <ac:chgData name="Johnston, Derek A" userId="e7ec1644-c098-431a-bc11-3447d2f5b984" providerId="ADAL" clId="{A412826A-8FA6-4F97-8375-08D5879370F1}" dt="2021-04-13T20:40:42.691" v="221" actId="26606"/>
          <ac:spMkLst>
            <pc:docMk/>
            <pc:sldMk cId="991376522" sldId="259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A412826A-8FA6-4F97-8375-08D5879370F1}" dt="2021-04-13T20:40:43.299" v="223"/>
          <ac:picMkLst>
            <pc:docMk/>
            <pc:sldMk cId="991376522" sldId="259"/>
            <ac:picMk id="5" creationId="{60934228-9E8B-4D43-A0E2-BC179FD8A395}"/>
          </ac:picMkLst>
        </pc:picChg>
      </pc:sldChg>
      <pc:sldChg chg="addSp modSp new mod setBg">
        <pc:chgData name="Johnston, Derek A" userId="e7ec1644-c098-431a-bc11-3447d2f5b984" providerId="ADAL" clId="{A412826A-8FA6-4F97-8375-08D5879370F1}" dt="2021-04-13T20:42:03.067" v="408" actId="26606"/>
        <pc:sldMkLst>
          <pc:docMk/>
          <pc:sldMk cId="1159040968" sldId="260"/>
        </pc:sldMkLst>
        <pc:spChg chg="mod">
          <ac:chgData name="Johnston, Derek A" userId="e7ec1644-c098-431a-bc11-3447d2f5b984" providerId="ADAL" clId="{A412826A-8FA6-4F97-8375-08D5879370F1}" dt="2021-04-13T20:42:03.067" v="408" actId="26606"/>
          <ac:spMkLst>
            <pc:docMk/>
            <pc:sldMk cId="1159040968" sldId="260"/>
            <ac:spMk id="2" creationId="{D2C957FB-F42F-40A9-A04B-F62D6081DE15}"/>
          </ac:spMkLst>
        </pc:spChg>
        <pc:spChg chg="mod">
          <ac:chgData name="Johnston, Derek A" userId="e7ec1644-c098-431a-bc11-3447d2f5b984" providerId="ADAL" clId="{A412826A-8FA6-4F97-8375-08D5879370F1}" dt="2021-04-13T20:42:03.067" v="408" actId="26606"/>
          <ac:spMkLst>
            <pc:docMk/>
            <pc:sldMk cId="1159040968" sldId="260"/>
            <ac:spMk id="3" creationId="{21DC320E-006E-4545-928F-B5372502D653}"/>
          </ac:spMkLst>
        </pc:spChg>
        <pc:spChg chg="add">
          <ac:chgData name="Johnston, Derek A" userId="e7ec1644-c098-431a-bc11-3447d2f5b984" providerId="ADAL" clId="{A412826A-8FA6-4F97-8375-08D5879370F1}" dt="2021-04-13T20:42:03.067" v="408" actId="26606"/>
          <ac:spMkLst>
            <pc:docMk/>
            <pc:sldMk cId="1159040968" sldId="260"/>
            <ac:spMk id="8" creationId="{6F5A5072-7B47-4D32-B52A-4EBBF590B8A5}"/>
          </ac:spMkLst>
        </pc:spChg>
        <pc:spChg chg="add">
          <ac:chgData name="Johnston, Derek A" userId="e7ec1644-c098-431a-bc11-3447d2f5b984" providerId="ADAL" clId="{A412826A-8FA6-4F97-8375-08D5879370F1}" dt="2021-04-13T20:42:03.067" v="408" actId="26606"/>
          <ac:spMkLst>
            <pc:docMk/>
            <pc:sldMk cId="1159040968" sldId="260"/>
            <ac:spMk id="10" creationId="{9715DAF0-AE1B-46C9-8A6B-DB2AA05AB91D}"/>
          </ac:spMkLst>
        </pc:spChg>
        <pc:spChg chg="add">
          <ac:chgData name="Johnston, Derek A" userId="e7ec1644-c098-431a-bc11-3447d2f5b984" providerId="ADAL" clId="{A412826A-8FA6-4F97-8375-08D5879370F1}" dt="2021-04-13T20:42:03.067" v="408" actId="26606"/>
          <ac:spMkLst>
            <pc:docMk/>
            <pc:sldMk cId="1159040968" sldId="260"/>
            <ac:spMk id="12" creationId="{6016219D-510E-4184-9090-6D5578A87BD1}"/>
          </ac:spMkLst>
        </pc:spChg>
        <pc:spChg chg="add">
          <ac:chgData name="Johnston, Derek A" userId="e7ec1644-c098-431a-bc11-3447d2f5b984" providerId="ADAL" clId="{A412826A-8FA6-4F97-8375-08D5879370F1}" dt="2021-04-13T20:42:03.067" v="408" actId="26606"/>
          <ac:spMkLst>
            <pc:docMk/>
            <pc:sldMk cId="1159040968" sldId="260"/>
            <ac:spMk id="14" creationId="{AFF4A713-7B75-4B21-90D7-5AB19547C728}"/>
          </ac:spMkLst>
        </pc:spChg>
        <pc:spChg chg="add">
          <ac:chgData name="Johnston, Derek A" userId="e7ec1644-c098-431a-bc11-3447d2f5b984" providerId="ADAL" clId="{A412826A-8FA6-4F97-8375-08D5879370F1}" dt="2021-04-13T20:42:03.067" v="408" actId="26606"/>
          <ac:spMkLst>
            <pc:docMk/>
            <pc:sldMk cId="1159040968" sldId="260"/>
            <ac:spMk id="16" creationId="{DC631C0B-6DA6-4E57-8231-CE32B3434A7E}"/>
          </ac:spMkLst>
        </pc:spChg>
        <pc:spChg chg="add">
          <ac:chgData name="Johnston, Derek A" userId="e7ec1644-c098-431a-bc11-3447d2f5b984" providerId="ADAL" clId="{A412826A-8FA6-4F97-8375-08D5879370F1}" dt="2021-04-13T20:42:03.067" v="408" actId="26606"/>
          <ac:spMkLst>
            <pc:docMk/>
            <pc:sldMk cId="1159040968" sldId="260"/>
            <ac:spMk id="18" creationId="{C29501E6-A978-4A61-9689-9085AF97A53A}"/>
          </ac:spMkLst>
        </pc:spChg>
      </pc:sldChg>
      <pc:sldChg chg="addSp modSp new mod setBg">
        <pc:chgData name="Johnston, Derek A" userId="e7ec1644-c098-431a-bc11-3447d2f5b984" providerId="ADAL" clId="{A412826A-8FA6-4F97-8375-08D5879370F1}" dt="2021-04-13T20:42:04.947" v="409" actId="26606"/>
        <pc:sldMkLst>
          <pc:docMk/>
          <pc:sldMk cId="1839904953" sldId="261"/>
        </pc:sldMkLst>
        <pc:spChg chg="mod">
          <ac:chgData name="Johnston, Derek A" userId="e7ec1644-c098-431a-bc11-3447d2f5b984" providerId="ADAL" clId="{A412826A-8FA6-4F97-8375-08D5879370F1}" dt="2021-04-13T20:42:04.947" v="409" actId="26606"/>
          <ac:spMkLst>
            <pc:docMk/>
            <pc:sldMk cId="1839904953" sldId="261"/>
            <ac:spMk id="2" creationId="{42DE70FA-1923-4E21-BA10-284A6F6648B5}"/>
          </ac:spMkLst>
        </pc:spChg>
        <pc:spChg chg="mod">
          <ac:chgData name="Johnston, Derek A" userId="e7ec1644-c098-431a-bc11-3447d2f5b984" providerId="ADAL" clId="{A412826A-8FA6-4F97-8375-08D5879370F1}" dt="2021-04-13T20:42:04.947" v="409" actId="26606"/>
          <ac:spMkLst>
            <pc:docMk/>
            <pc:sldMk cId="1839904953" sldId="261"/>
            <ac:spMk id="3" creationId="{967F6B83-E92A-498B-87D5-C3E72D37720C}"/>
          </ac:spMkLst>
        </pc:spChg>
        <pc:spChg chg="add">
          <ac:chgData name="Johnston, Derek A" userId="e7ec1644-c098-431a-bc11-3447d2f5b984" providerId="ADAL" clId="{A412826A-8FA6-4F97-8375-08D5879370F1}" dt="2021-04-13T20:42:04.947" v="409" actId="26606"/>
          <ac:spMkLst>
            <pc:docMk/>
            <pc:sldMk cId="1839904953" sldId="261"/>
            <ac:spMk id="8" creationId="{6F5A5072-7B47-4D32-B52A-4EBBF590B8A5}"/>
          </ac:spMkLst>
        </pc:spChg>
        <pc:spChg chg="add">
          <ac:chgData name="Johnston, Derek A" userId="e7ec1644-c098-431a-bc11-3447d2f5b984" providerId="ADAL" clId="{A412826A-8FA6-4F97-8375-08D5879370F1}" dt="2021-04-13T20:42:04.947" v="409" actId="26606"/>
          <ac:spMkLst>
            <pc:docMk/>
            <pc:sldMk cId="1839904953" sldId="261"/>
            <ac:spMk id="10" creationId="{9715DAF0-AE1B-46C9-8A6B-DB2AA05AB91D}"/>
          </ac:spMkLst>
        </pc:spChg>
        <pc:spChg chg="add">
          <ac:chgData name="Johnston, Derek A" userId="e7ec1644-c098-431a-bc11-3447d2f5b984" providerId="ADAL" clId="{A412826A-8FA6-4F97-8375-08D5879370F1}" dt="2021-04-13T20:42:04.947" v="409" actId="26606"/>
          <ac:spMkLst>
            <pc:docMk/>
            <pc:sldMk cId="1839904953" sldId="261"/>
            <ac:spMk id="12" creationId="{6016219D-510E-4184-9090-6D5578A87BD1}"/>
          </ac:spMkLst>
        </pc:spChg>
        <pc:spChg chg="add">
          <ac:chgData name="Johnston, Derek A" userId="e7ec1644-c098-431a-bc11-3447d2f5b984" providerId="ADAL" clId="{A412826A-8FA6-4F97-8375-08D5879370F1}" dt="2021-04-13T20:42:04.947" v="409" actId="26606"/>
          <ac:spMkLst>
            <pc:docMk/>
            <pc:sldMk cId="1839904953" sldId="261"/>
            <ac:spMk id="14" creationId="{AFF4A713-7B75-4B21-90D7-5AB19547C728}"/>
          </ac:spMkLst>
        </pc:spChg>
        <pc:spChg chg="add">
          <ac:chgData name="Johnston, Derek A" userId="e7ec1644-c098-431a-bc11-3447d2f5b984" providerId="ADAL" clId="{A412826A-8FA6-4F97-8375-08D5879370F1}" dt="2021-04-13T20:42:04.947" v="409" actId="26606"/>
          <ac:spMkLst>
            <pc:docMk/>
            <pc:sldMk cId="1839904953" sldId="261"/>
            <ac:spMk id="16" creationId="{DC631C0B-6DA6-4E57-8231-CE32B3434A7E}"/>
          </ac:spMkLst>
        </pc:spChg>
        <pc:spChg chg="add">
          <ac:chgData name="Johnston, Derek A" userId="e7ec1644-c098-431a-bc11-3447d2f5b984" providerId="ADAL" clId="{A412826A-8FA6-4F97-8375-08D5879370F1}" dt="2021-04-13T20:42:04.947" v="409" actId="26606"/>
          <ac:spMkLst>
            <pc:docMk/>
            <pc:sldMk cId="1839904953" sldId="261"/>
            <ac:spMk id="18" creationId="{C29501E6-A978-4A61-9689-9085AF97A53A}"/>
          </ac:spMkLst>
        </pc:spChg>
      </pc:sldChg>
      <pc:sldChg chg="addSp modSp new mod setBg">
        <pc:chgData name="Johnston, Derek A" userId="e7ec1644-c098-431a-bc11-3447d2f5b984" providerId="ADAL" clId="{A412826A-8FA6-4F97-8375-08D5879370F1}" dt="2021-04-13T20:42:24.595" v="487" actId="26606"/>
        <pc:sldMkLst>
          <pc:docMk/>
          <pc:sldMk cId="4284205466" sldId="262"/>
        </pc:sldMkLst>
        <pc:spChg chg="mod">
          <ac:chgData name="Johnston, Derek A" userId="e7ec1644-c098-431a-bc11-3447d2f5b984" providerId="ADAL" clId="{A412826A-8FA6-4F97-8375-08D5879370F1}" dt="2021-04-13T20:42:24.595" v="487" actId="26606"/>
          <ac:spMkLst>
            <pc:docMk/>
            <pc:sldMk cId="4284205466" sldId="262"/>
            <ac:spMk id="2" creationId="{5ED2EDE9-1203-4009-9984-07498D7D4A45}"/>
          </ac:spMkLst>
        </pc:spChg>
        <pc:spChg chg="mod">
          <ac:chgData name="Johnston, Derek A" userId="e7ec1644-c098-431a-bc11-3447d2f5b984" providerId="ADAL" clId="{A412826A-8FA6-4F97-8375-08D5879370F1}" dt="2021-04-13T20:42:24.595" v="487" actId="26606"/>
          <ac:spMkLst>
            <pc:docMk/>
            <pc:sldMk cId="4284205466" sldId="262"/>
            <ac:spMk id="3" creationId="{722AE2BA-9B77-44AE-9D96-9D836D53B209}"/>
          </ac:spMkLst>
        </pc:spChg>
        <pc:spChg chg="add">
          <ac:chgData name="Johnston, Derek A" userId="e7ec1644-c098-431a-bc11-3447d2f5b984" providerId="ADAL" clId="{A412826A-8FA6-4F97-8375-08D5879370F1}" dt="2021-04-13T20:42:24.595" v="487" actId="26606"/>
          <ac:spMkLst>
            <pc:docMk/>
            <pc:sldMk cId="4284205466" sldId="262"/>
            <ac:spMk id="8" creationId="{6F5A5072-7B47-4D32-B52A-4EBBF590B8A5}"/>
          </ac:spMkLst>
        </pc:spChg>
        <pc:spChg chg="add">
          <ac:chgData name="Johnston, Derek A" userId="e7ec1644-c098-431a-bc11-3447d2f5b984" providerId="ADAL" clId="{A412826A-8FA6-4F97-8375-08D5879370F1}" dt="2021-04-13T20:42:24.595" v="487" actId="26606"/>
          <ac:spMkLst>
            <pc:docMk/>
            <pc:sldMk cId="4284205466" sldId="262"/>
            <ac:spMk id="10" creationId="{9715DAF0-AE1B-46C9-8A6B-DB2AA05AB91D}"/>
          </ac:spMkLst>
        </pc:spChg>
        <pc:spChg chg="add">
          <ac:chgData name="Johnston, Derek A" userId="e7ec1644-c098-431a-bc11-3447d2f5b984" providerId="ADAL" clId="{A412826A-8FA6-4F97-8375-08D5879370F1}" dt="2021-04-13T20:42:24.595" v="487" actId="26606"/>
          <ac:spMkLst>
            <pc:docMk/>
            <pc:sldMk cId="4284205466" sldId="262"/>
            <ac:spMk id="12" creationId="{6016219D-510E-4184-9090-6D5578A87BD1}"/>
          </ac:spMkLst>
        </pc:spChg>
        <pc:spChg chg="add">
          <ac:chgData name="Johnston, Derek A" userId="e7ec1644-c098-431a-bc11-3447d2f5b984" providerId="ADAL" clId="{A412826A-8FA6-4F97-8375-08D5879370F1}" dt="2021-04-13T20:42:24.595" v="487" actId="26606"/>
          <ac:spMkLst>
            <pc:docMk/>
            <pc:sldMk cId="4284205466" sldId="262"/>
            <ac:spMk id="14" creationId="{AFF4A713-7B75-4B21-90D7-5AB19547C728}"/>
          </ac:spMkLst>
        </pc:spChg>
        <pc:spChg chg="add">
          <ac:chgData name="Johnston, Derek A" userId="e7ec1644-c098-431a-bc11-3447d2f5b984" providerId="ADAL" clId="{A412826A-8FA6-4F97-8375-08D5879370F1}" dt="2021-04-13T20:42:24.595" v="487" actId="26606"/>
          <ac:spMkLst>
            <pc:docMk/>
            <pc:sldMk cId="4284205466" sldId="262"/>
            <ac:spMk id="16" creationId="{DC631C0B-6DA6-4E57-8231-CE32B3434A7E}"/>
          </ac:spMkLst>
        </pc:spChg>
        <pc:spChg chg="add">
          <ac:chgData name="Johnston, Derek A" userId="e7ec1644-c098-431a-bc11-3447d2f5b984" providerId="ADAL" clId="{A412826A-8FA6-4F97-8375-08D5879370F1}" dt="2021-04-13T20:42:24.595" v="487" actId="26606"/>
          <ac:spMkLst>
            <pc:docMk/>
            <pc:sldMk cId="4284205466" sldId="262"/>
            <ac:spMk id="18" creationId="{C29501E6-A978-4A61-9689-9085AF97A53A}"/>
          </ac:spMkLst>
        </pc:spChg>
      </pc:sldChg>
      <pc:sldChg chg="addSp modSp new mod setBg">
        <pc:chgData name="Johnston, Derek A" userId="e7ec1644-c098-431a-bc11-3447d2f5b984" providerId="ADAL" clId="{A412826A-8FA6-4F97-8375-08D5879370F1}" dt="2021-04-13T20:42:52.513" v="564" actId="26606"/>
        <pc:sldMkLst>
          <pc:docMk/>
          <pc:sldMk cId="1299932258" sldId="263"/>
        </pc:sldMkLst>
        <pc:spChg chg="mod">
          <ac:chgData name="Johnston, Derek A" userId="e7ec1644-c098-431a-bc11-3447d2f5b984" providerId="ADAL" clId="{A412826A-8FA6-4F97-8375-08D5879370F1}" dt="2021-04-13T20:42:52.513" v="564" actId="26606"/>
          <ac:spMkLst>
            <pc:docMk/>
            <pc:sldMk cId="1299932258" sldId="263"/>
            <ac:spMk id="2" creationId="{02EF5A12-E64F-448C-93E1-A52419F500B5}"/>
          </ac:spMkLst>
        </pc:spChg>
        <pc:spChg chg="mod">
          <ac:chgData name="Johnston, Derek A" userId="e7ec1644-c098-431a-bc11-3447d2f5b984" providerId="ADAL" clId="{A412826A-8FA6-4F97-8375-08D5879370F1}" dt="2021-04-13T20:42:52.513" v="564" actId="26606"/>
          <ac:spMkLst>
            <pc:docMk/>
            <pc:sldMk cId="1299932258" sldId="263"/>
            <ac:spMk id="3" creationId="{BFEA9F8B-6652-4ED3-9072-45A83FAF9150}"/>
          </ac:spMkLst>
        </pc:spChg>
        <pc:spChg chg="add">
          <ac:chgData name="Johnston, Derek A" userId="e7ec1644-c098-431a-bc11-3447d2f5b984" providerId="ADAL" clId="{A412826A-8FA6-4F97-8375-08D5879370F1}" dt="2021-04-13T20:42:52.513" v="564" actId="26606"/>
          <ac:spMkLst>
            <pc:docMk/>
            <pc:sldMk cId="1299932258" sldId="263"/>
            <ac:spMk id="8" creationId="{6F5A5072-7B47-4D32-B52A-4EBBF590B8A5}"/>
          </ac:spMkLst>
        </pc:spChg>
        <pc:spChg chg="add">
          <ac:chgData name="Johnston, Derek A" userId="e7ec1644-c098-431a-bc11-3447d2f5b984" providerId="ADAL" clId="{A412826A-8FA6-4F97-8375-08D5879370F1}" dt="2021-04-13T20:42:52.513" v="564" actId="26606"/>
          <ac:spMkLst>
            <pc:docMk/>
            <pc:sldMk cId="1299932258" sldId="263"/>
            <ac:spMk id="10" creationId="{9715DAF0-AE1B-46C9-8A6B-DB2AA05AB91D}"/>
          </ac:spMkLst>
        </pc:spChg>
        <pc:spChg chg="add">
          <ac:chgData name="Johnston, Derek A" userId="e7ec1644-c098-431a-bc11-3447d2f5b984" providerId="ADAL" clId="{A412826A-8FA6-4F97-8375-08D5879370F1}" dt="2021-04-13T20:42:52.513" v="564" actId="26606"/>
          <ac:spMkLst>
            <pc:docMk/>
            <pc:sldMk cId="1299932258" sldId="263"/>
            <ac:spMk id="12" creationId="{6016219D-510E-4184-9090-6D5578A87BD1}"/>
          </ac:spMkLst>
        </pc:spChg>
        <pc:spChg chg="add">
          <ac:chgData name="Johnston, Derek A" userId="e7ec1644-c098-431a-bc11-3447d2f5b984" providerId="ADAL" clId="{A412826A-8FA6-4F97-8375-08D5879370F1}" dt="2021-04-13T20:42:52.513" v="564" actId="26606"/>
          <ac:spMkLst>
            <pc:docMk/>
            <pc:sldMk cId="1299932258" sldId="263"/>
            <ac:spMk id="14" creationId="{AFF4A713-7B75-4B21-90D7-5AB19547C728}"/>
          </ac:spMkLst>
        </pc:spChg>
        <pc:spChg chg="add">
          <ac:chgData name="Johnston, Derek A" userId="e7ec1644-c098-431a-bc11-3447d2f5b984" providerId="ADAL" clId="{A412826A-8FA6-4F97-8375-08D5879370F1}" dt="2021-04-13T20:42:52.513" v="564" actId="26606"/>
          <ac:spMkLst>
            <pc:docMk/>
            <pc:sldMk cId="1299932258" sldId="263"/>
            <ac:spMk id="16" creationId="{DC631C0B-6DA6-4E57-8231-CE32B3434A7E}"/>
          </ac:spMkLst>
        </pc:spChg>
        <pc:spChg chg="add">
          <ac:chgData name="Johnston, Derek A" userId="e7ec1644-c098-431a-bc11-3447d2f5b984" providerId="ADAL" clId="{A412826A-8FA6-4F97-8375-08D5879370F1}" dt="2021-04-13T20:42:52.513" v="564" actId="26606"/>
          <ac:spMkLst>
            <pc:docMk/>
            <pc:sldMk cId="1299932258" sldId="263"/>
            <ac:spMk id="18" creationId="{C29501E6-A978-4A61-9689-9085AF97A53A}"/>
          </ac:spMkLst>
        </pc:spChg>
      </pc:sldChg>
      <pc:sldChg chg="modSp new mod">
        <pc:chgData name="Johnston, Derek A" userId="e7ec1644-c098-431a-bc11-3447d2f5b984" providerId="ADAL" clId="{A412826A-8FA6-4F97-8375-08D5879370F1}" dt="2021-04-13T20:46:13.185" v="900" actId="404"/>
        <pc:sldMkLst>
          <pc:docMk/>
          <pc:sldMk cId="1186957906" sldId="264"/>
        </pc:sldMkLst>
        <pc:spChg chg="mod">
          <ac:chgData name="Johnston, Derek A" userId="e7ec1644-c098-431a-bc11-3447d2f5b984" providerId="ADAL" clId="{A412826A-8FA6-4F97-8375-08D5879370F1}" dt="2021-04-13T20:43:12.413" v="623" actId="20577"/>
          <ac:spMkLst>
            <pc:docMk/>
            <pc:sldMk cId="1186957906" sldId="264"/>
            <ac:spMk id="2" creationId="{4F13CA93-E80B-4823-9802-0BDD4BC71A0D}"/>
          </ac:spMkLst>
        </pc:spChg>
        <pc:spChg chg="mod">
          <ac:chgData name="Johnston, Derek A" userId="e7ec1644-c098-431a-bc11-3447d2f5b984" providerId="ADAL" clId="{A412826A-8FA6-4F97-8375-08D5879370F1}" dt="2021-04-13T20:46:13.185" v="900" actId="404"/>
          <ac:spMkLst>
            <pc:docMk/>
            <pc:sldMk cId="1186957906" sldId="264"/>
            <ac:spMk id="3" creationId="{AE3B95DB-594A-4843-9C4C-D234364D01BC}"/>
          </ac:spMkLst>
        </pc:spChg>
      </pc:sldChg>
      <pc:sldChg chg="addSp delSp modSp new mod modClrScheme chgLayout">
        <pc:chgData name="Johnston, Derek A" userId="e7ec1644-c098-431a-bc11-3447d2f5b984" providerId="ADAL" clId="{A412826A-8FA6-4F97-8375-08D5879370F1}" dt="2021-04-13T21:31:17.152" v="1119" actId="1076"/>
        <pc:sldMkLst>
          <pc:docMk/>
          <pc:sldMk cId="670818127" sldId="265"/>
        </pc:sldMkLst>
        <pc:spChg chg="del mod ord">
          <ac:chgData name="Johnston, Derek A" userId="e7ec1644-c098-431a-bc11-3447d2f5b984" providerId="ADAL" clId="{A412826A-8FA6-4F97-8375-08D5879370F1}" dt="2021-04-13T20:51:31.896" v="902" actId="700"/>
          <ac:spMkLst>
            <pc:docMk/>
            <pc:sldMk cId="670818127" sldId="265"/>
            <ac:spMk id="2" creationId="{0E99CF80-0655-4C23-AE9E-2361C8DCACAF}"/>
          </ac:spMkLst>
        </pc:spChg>
        <pc:spChg chg="del">
          <ac:chgData name="Johnston, Derek A" userId="e7ec1644-c098-431a-bc11-3447d2f5b984" providerId="ADAL" clId="{A412826A-8FA6-4F97-8375-08D5879370F1}" dt="2021-04-13T20:51:31.896" v="902" actId="700"/>
          <ac:spMkLst>
            <pc:docMk/>
            <pc:sldMk cId="670818127" sldId="265"/>
            <ac:spMk id="3" creationId="{BB3A6009-2139-4084-B1F9-296252B228ED}"/>
          </ac:spMkLst>
        </pc:spChg>
        <pc:spChg chg="add del mod ord">
          <ac:chgData name="Johnston, Derek A" userId="e7ec1644-c098-431a-bc11-3447d2f5b984" providerId="ADAL" clId="{A412826A-8FA6-4F97-8375-08D5879370F1}" dt="2021-04-13T21:30:59.984" v="1115" actId="478"/>
          <ac:spMkLst>
            <pc:docMk/>
            <pc:sldMk cId="670818127" sldId="265"/>
            <ac:spMk id="4" creationId="{DA4F4BE9-4BC1-4FD6-A3E6-F85F18AB2641}"/>
          </ac:spMkLst>
        </pc:spChg>
        <pc:spChg chg="add mod">
          <ac:chgData name="Johnston, Derek A" userId="e7ec1644-c098-431a-bc11-3447d2f5b984" providerId="ADAL" clId="{A412826A-8FA6-4F97-8375-08D5879370F1}" dt="2021-04-13T20:53:57.983" v="971" actId="164"/>
          <ac:spMkLst>
            <pc:docMk/>
            <pc:sldMk cId="670818127" sldId="265"/>
            <ac:spMk id="5" creationId="{795BF34B-B237-4D76-8D06-9701259D7BF6}"/>
          </ac:spMkLst>
        </pc:spChg>
        <pc:spChg chg="add del mod">
          <ac:chgData name="Johnston, Derek A" userId="e7ec1644-c098-431a-bc11-3447d2f5b984" providerId="ADAL" clId="{A412826A-8FA6-4F97-8375-08D5879370F1}" dt="2021-04-13T20:52:28.672" v="933" actId="478"/>
          <ac:spMkLst>
            <pc:docMk/>
            <pc:sldMk cId="670818127" sldId="265"/>
            <ac:spMk id="6" creationId="{937036DA-746B-42C1-A40E-52736C66B597}"/>
          </ac:spMkLst>
        </pc:spChg>
        <pc:spChg chg="add mod">
          <ac:chgData name="Johnston, Derek A" userId="e7ec1644-c098-431a-bc11-3447d2f5b984" providerId="ADAL" clId="{A412826A-8FA6-4F97-8375-08D5879370F1}" dt="2021-04-13T20:53:57.983" v="971" actId="164"/>
          <ac:spMkLst>
            <pc:docMk/>
            <pc:sldMk cId="670818127" sldId="265"/>
            <ac:spMk id="7" creationId="{C4B408C4-C68D-4DD9-9DEB-73D4BE508041}"/>
          </ac:spMkLst>
        </pc:spChg>
        <pc:spChg chg="add mod">
          <ac:chgData name="Johnston, Derek A" userId="e7ec1644-c098-431a-bc11-3447d2f5b984" providerId="ADAL" clId="{A412826A-8FA6-4F97-8375-08D5879370F1}" dt="2021-04-13T20:53:57.983" v="971" actId="164"/>
          <ac:spMkLst>
            <pc:docMk/>
            <pc:sldMk cId="670818127" sldId="265"/>
            <ac:spMk id="13" creationId="{7CD2E8F1-A0DB-4B06-BD68-2F84098E5F24}"/>
          </ac:spMkLst>
        </pc:spChg>
        <pc:spChg chg="add mod">
          <ac:chgData name="Johnston, Derek A" userId="e7ec1644-c098-431a-bc11-3447d2f5b984" providerId="ADAL" clId="{A412826A-8FA6-4F97-8375-08D5879370F1}" dt="2021-04-13T20:53:57.983" v="971" actId="164"/>
          <ac:spMkLst>
            <pc:docMk/>
            <pc:sldMk cId="670818127" sldId="265"/>
            <ac:spMk id="14" creationId="{79B61F93-F0C4-4DA2-8EA7-B75F8CC459AB}"/>
          </ac:spMkLst>
        </pc:spChg>
        <pc:spChg chg="mod">
          <ac:chgData name="Johnston, Derek A" userId="e7ec1644-c098-431a-bc11-3447d2f5b984" providerId="ADAL" clId="{A412826A-8FA6-4F97-8375-08D5879370F1}" dt="2021-04-13T20:54:10.146" v="972"/>
          <ac:spMkLst>
            <pc:docMk/>
            <pc:sldMk cId="670818127" sldId="265"/>
            <ac:spMk id="17" creationId="{8BE7229F-1F5C-4098-A9B3-8A07F1E5FB8C}"/>
          </ac:spMkLst>
        </pc:spChg>
        <pc:spChg chg="mod">
          <ac:chgData name="Johnston, Derek A" userId="e7ec1644-c098-431a-bc11-3447d2f5b984" providerId="ADAL" clId="{A412826A-8FA6-4F97-8375-08D5879370F1}" dt="2021-04-13T20:54:10.146" v="972"/>
          <ac:spMkLst>
            <pc:docMk/>
            <pc:sldMk cId="670818127" sldId="265"/>
            <ac:spMk id="18" creationId="{A7A0EA23-7782-4EBF-965F-53336C36FA8D}"/>
          </ac:spMkLst>
        </pc:spChg>
        <pc:spChg chg="mod">
          <ac:chgData name="Johnston, Derek A" userId="e7ec1644-c098-431a-bc11-3447d2f5b984" providerId="ADAL" clId="{A412826A-8FA6-4F97-8375-08D5879370F1}" dt="2021-04-13T20:54:10.146" v="972"/>
          <ac:spMkLst>
            <pc:docMk/>
            <pc:sldMk cId="670818127" sldId="265"/>
            <ac:spMk id="21" creationId="{3C9208D2-DC67-45F9-A378-4930807D1F01}"/>
          </ac:spMkLst>
        </pc:spChg>
        <pc:spChg chg="mod">
          <ac:chgData name="Johnston, Derek A" userId="e7ec1644-c098-431a-bc11-3447d2f5b984" providerId="ADAL" clId="{A412826A-8FA6-4F97-8375-08D5879370F1}" dt="2021-04-13T20:54:15.956" v="975" actId="20577"/>
          <ac:spMkLst>
            <pc:docMk/>
            <pc:sldMk cId="670818127" sldId="265"/>
            <ac:spMk id="22" creationId="{8BF2976D-0AC7-469F-9E62-73D1CB1688B1}"/>
          </ac:spMkLst>
        </pc:spChg>
        <pc:spChg chg="add mod">
          <ac:chgData name="Johnston, Derek A" userId="e7ec1644-c098-431a-bc11-3447d2f5b984" providerId="ADAL" clId="{A412826A-8FA6-4F97-8375-08D5879370F1}" dt="2021-04-13T20:56:48.883" v="1049" actId="1076"/>
          <ac:spMkLst>
            <pc:docMk/>
            <pc:sldMk cId="670818127" sldId="265"/>
            <ac:spMk id="23" creationId="{76B8DB98-E438-470B-BDD9-0E45DA3525DC}"/>
          </ac:spMkLst>
        </pc:spChg>
        <pc:spChg chg="add mod">
          <ac:chgData name="Johnston, Derek A" userId="e7ec1644-c098-431a-bc11-3447d2f5b984" providerId="ADAL" clId="{A412826A-8FA6-4F97-8375-08D5879370F1}" dt="2021-04-13T20:56:48.883" v="1049" actId="1076"/>
          <ac:spMkLst>
            <pc:docMk/>
            <pc:sldMk cId="670818127" sldId="265"/>
            <ac:spMk id="24" creationId="{C5BC61A6-D259-4E75-A0E8-60C346EA5C7F}"/>
          </ac:spMkLst>
        </pc:spChg>
        <pc:spChg chg="add del mod">
          <ac:chgData name="Johnston, Derek A" userId="e7ec1644-c098-431a-bc11-3447d2f5b984" providerId="ADAL" clId="{A412826A-8FA6-4F97-8375-08D5879370F1}" dt="2021-04-13T20:58:07.957" v="1060" actId="21"/>
          <ac:spMkLst>
            <pc:docMk/>
            <pc:sldMk cId="670818127" sldId="265"/>
            <ac:spMk id="27" creationId="{8591444D-1605-4691-B20D-5D9BF515FE56}"/>
          </ac:spMkLst>
        </pc:spChg>
        <pc:spChg chg="add mod">
          <ac:chgData name="Johnston, Derek A" userId="e7ec1644-c098-431a-bc11-3447d2f5b984" providerId="ADAL" clId="{A412826A-8FA6-4F97-8375-08D5879370F1}" dt="2021-04-13T20:56:48.883" v="1049" actId="1076"/>
          <ac:spMkLst>
            <pc:docMk/>
            <pc:sldMk cId="670818127" sldId="265"/>
            <ac:spMk id="29" creationId="{906B20AC-75A0-48B5-B530-8343AC8012BB}"/>
          </ac:spMkLst>
        </pc:spChg>
        <pc:spChg chg="add mod">
          <ac:chgData name="Johnston, Derek A" userId="e7ec1644-c098-431a-bc11-3447d2f5b984" providerId="ADAL" clId="{A412826A-8FA6-4F97-8375-08D5879370F1}" dt="2021-04-13T20:56:36.961" v="1047" actId="164"/>
          <ac:spMkLst>
            <pc:docMk/>
            <pc:sldMk cId="670818127" sldId="265"/>
            <ac:spMk id="30" creationId="{75D06938-84BE-4F10-A45A-829747195054}"/>
          </ac:spMkLst>
        </pc:spChg>
        <pc:spChg chg="add mod">
          <ac:chgData name="Johnston, Derek A" userId="e7ec1644-c098-431a-bc11-3447d2f5b984" providerId="ADAL" clId="{A412826A-8FA6-4F97-8375-08D5879370F1}" dt="2021-04-13T20:56:36.961" v="1047" actId="164"/>
          <ac:spMkLst>
            <pc:docMk/>
            <pc:sldMk cId="670818127" sldId="265"/>
            <ac:spMk id="31" creationId="{8B98F036-27E7-45FA-883D-8EA2EE36139D}"/>
          </ac:spMkLst>
        </pc:spChg>
        <pc:spChg chg="add mod">
          <ac:chgData name="Johnston, Derek A" userId="e7ec1644-c098-431a-bc11-3447d2f5b984" providerId="ADAL" clId="{A412826A-8FA6-4F97-8375-08D5879370F1}" dt="2021-04-13T20:56:36.961" v="1047" actId="164"/>
          <ac:spMkLst>
            <pc:docMk/>
            <pc:sldMk cId="670818127" sldId="265"/>
            <ac:spMk id="32" creationId="{3DA51374-BF5C-4AB4-BD38-37FA3835A537}"/>
          </ac:spMkLst>
        </pc:spChg>
        <pc:spChg chg="add mod">
          <ac:chgData name="Johnston, Derek A" userId="e7ec1644-c098-431a-bc11-3447d2f5b984" providerId="ADAL" clId="{A412826A-8FA6-4F97-8375-08D5879370F1}" dt="2021-04-13T20:56:48.883" v="1049" actId="1076"/>
          <ac:spMkLst>
            <pc:docMk/>
            <pc:sldMk cId="670818127" sldId="265"/>
            <ac:spMk id="33" creationId="{C9DA0481-EFEC-49B8-AE2C-6B7DC1D7FFEB}"/>
          </ac:spMkLst>
        </pc:spChg>
        <pc:spChg chg="add mod">
          <ac:chgData name="Johnston, Derek A" userId="e7ec1644-c098-431a-bc11-3447d2f5b984" providerId="ADAL" clId="{A412826A-8FA6-4F97-8375-08D5879370F1}" dt="2021-04-13T20:56:48.883" v="1049" actId="1076"/>
          <ac:spMkLst>
            <pc:docMk/>
            <pc:sldMk cId="670818127" sldId="265"/>
            <ac:spMk id="34" creationId="{73A34002-379B-498C-8FEC-F17D8A15031A}"/>
          </ac:spMkLst>
        </pc:spChg>
        <pc:spChg chg="add mod">
          <ac:chgData name="Johnston, Derek A" userId="e7ec1644-c098-431a-bc11-3447d2f5b984" providerId="ADAL" clId="{A412826A-8FA6-4F97-8375-08D5879370F1}" dt="2021-04-13T20:57:09.998" v="1052" actId="1076"/>
          <ac:spMkLst>
            <pc:docMk/>
            <pc:sldMk cId="670818127" sldId="265"/>
            <ac:spMk id="36" creationId="{D98D9C81-2590-4216-9BB1-63A6579FCCE7}"/>
          </ac:spMkLst>
        </pc:spChg>
        <pc:spChg chg="add mod">
          <ac:chgData name="Johnston, Derek A" userId="e7ec1644-c098-431a-bc11-3447d2f5b984" providerId="ADAL" clId="{A412826A-8FA6-4F97-8375-08D5879370F1}" dt="2021-04-13T21:31:17.152" v="1119" actId="1076"/>
          <ac:spMkLst>
            <pc:docMk/>
            <pc:sldMk cId="670818127" sldId="265"/>
            <ac:spMk id="41" creationId="{7FE73D2E-331E-40E8-B6C7-93F6BED6B13B}"/>
          </ac:spMkLst>
        </pc:spChg>
        <pc:spChg chg="add mod">
          <ac:chgData name="Johnston, Derek A" userId="e7ec1644-c098-431a-bc11-3447d2f5b984" providerId="ADAL" clId="{A412826A-8FA6-4F97-8375-08D5879370F1}" dt="2021-04-13T21:09:18.751" v="1085" actId="1076"/>
          <ac:spMkLst>
            <pc:docMk/>
            <pc:sldMk cId="670818127" sldId="265"/>
            <ac:spMk id="48" creationId="{870B07A0-FAA6-4BB9-871C-F2D9EB9C1BC8}"/>
          </ac:spMkLst>
        </pc:spChg>
        <pc:spChg chg="add mod">
          <ac:chgData name="Johnston, Derek A" userId="e7ec1644-c098-431a-bc11-3447d2f5b984" providerId="ADAL" clId="{A412826A-8FA6-4F97-8375-08D5879370F1}" dt="2021-04-13T21:09:36.118" v="1094" actId="1076"/>
          <ac:spMkLst>
            <pc:docMk/>
            <pc:sldMk cId="670818127" sldId="265"/>
            <ac:spMk id="51" creationId="{D7F9FB81-DC12-4FB4-82B8-D76D631EB1D4}"/>
          </ac:spMkLst>
        </pc:spChg>
        <pc:spChg chg="add mod">
          <ac:chgData name="Johnston, Derek A" userId="e7ec1644-c098-431a-bc11-3447d2f5b984" providerId="ADAL" clId="{A412826A-8FA6-4F97-8375-08D5879370F1}" dt="2021-04-13T21:11:52.443" v="1103" actId="1076"/>
          <ac:spMkLst>
            <pc:docMk/>
            <pc:sldMk cId="670818127" sldId="265"/>
            <ac:spMk id="54" creationId="{69C66E63-F1E3-4693-B673-EFE310D23BF7}"/>
          </ac:spMkLst>
        </pc:spChg>
        <pc:spChg chg="add mod">
          <ac:chgData name="Johnston, Derek A" userId="e7ec1644-c098-431a-bc11-3447d2f5b984" providerId="ADAL" clId="{A412826A-8FA6-4F97-8375-08D5879370F1}" dt="2021-04-13T21:30:39.179" v="1105" actId="1076"/>
          <ac:spMkLst>
            <pc:docMk/>
            <pc:sldMk cId="670818127" sldId="265"/>
            <ac:spMk id="57" creationId="{6613F255-78F8-419E-A55F-BA81D6F889BC}"/>
          </ac:spMkLst>
        </pc:spChg>
        <pc:spChg chg="add mod">
          <ac:chgData name="Johnston, Derek A" userId="e7ec1644-c098-431a-bc11-3447d2f5b984" providerId="ADAL" clId="{A412826A-8FA6-4F97-8375-08D5879370F1}" dt="2021-04-13T21:30:53.674" v="1114" actId="1076"/>
          <ac:spMkLst>
            <pc:docMk/>
            <pc:sldMk cId="670818127" sldId="265"/>
            <ac:spMk id="58" creationId="{176414FC-0857-4275-9E16-CA8DD06C1B7F}"/>
          </ac:spMkLst>
        </pc:spChg>
        <pc:spChg chg="add del mod">
          <ac:chgData name="Johnston, Derek A" userId="e7ec1644-c098-431a-bc11-3447d2f5b984" providerId="ADAL" clId="{A412826A-8FA6-4F97-8375-08D5879370F1}" dt="2021-04-13T21:31:01.972" v="1116" actId="478"/>
          <ac:spMkLst>
            <pc:docMk/>
            <pc:sldMk cId="670818127" sldId="265"/>
            <ac:spMk id="60" creationId="{B888A3CC-F83A-48B3-A5B5-C04228D685CD}"/>
          </ac:spMkLst>
        </pc:spChg>
        <pc:grpChg chg="add mod">
          <ac:chgData name="Johnston, Derek A" userId="e7ec1644-c098-431a-bc11-3447d2f5b984" providerId="ADAL" clId="{A412826A-8FA6-4F97-8375-08D5879370F1}" dt="2021-04-13T20:56:48.883" v="1049" actId="1076"/>
          <ac:grpSpMkLst>
            <pc:docMk/>
            <pc:sldMk cId="670818127" sldId="265"/>
            <ac:grpSpMk id="15" creationId="{47FE3291-8B9E-41FF-8034-E2B89242DEEC}"/>
          </ac:grpSpMkLst>
        </pc:grpChg>
        <pc:grpChg chg="add mod">
          <ac:chgData name="Johnston, Derek A" userId="e7ec1644-c098-431a-bc11-3447d2f5b984" providerId="ADAL" clId="{A412826A-8FA6-4F97-8375-08D5879370F1}" dt="2021-04-13T20:56:48.883" v="1049" actId="1076"/>
          <ac:grpSpMkLst>
            <pc:docMk/>
            <pc:sldMk cId="670818127" sldId="265"/>
            <ac:grpSpMk id="16" creationId="{323B7775-9DA3-488C-B996-4F709E789F3B}"/>
          </ac:grpSpMkLst>
        </pc:grpChg>
        <pc:grpChg chg="add mod">
          <ac:chgData name="Johnston, Derek A" userId="e7ec1644-c098-431a-bc11-3447d2f5b984" providerId="ADAL" clId="{A412826A-8FA6-4F97-8375-08D5879370F1}" dt="2021-04-13T20:56:52.642" v="1050" actId="1076"/>
          <ac:grpSpMkLst>
            <pc:docMk/>
            <pc:sldMk cId="670818127" sldId="265"/>
            <ac:grpSpMk id="35" creationId="{9EFBBF42-D29C-41D5-B4CA-57584AE4393E}"/>
          </ac:grpSpMkLst>
        </pc:grpChg>
        <pc:cxnChg chg="add mod">
          <ac:chgData name="Johnston, Derek A" userId="e7ec1644-c098-431a-bc11-3447d2f5b984" providerId="ADAL" clId="{A412826A-8FA6-4F97-8375-08D5879370F1}" dt="2021-04-13T20:53:57.983" v="971" actId="164"/>
          <ac:cxnSpMkLst>
            <pc:docMk/>
            <pc:sldMk cId="670818127" sldId="265"/>
            <ac:cxnSpMk id="9" creationId="{4B3ECD7F-2A59-4C2B-9542-D52CE94AD47B}"/>
          </ac:cxnSpMkLst>
        </pc:cxnChg>
        <pc:cxnChg chg="add mod">
          <ac:chgData name="Johnston, Derek A" userId="e7ec1644-c098-431a-bc11-3447d2f5b984" providerId="ADAL" clId="{A412826A-8FA6-4F97-8375-08D5879370F1}" dt="2021-04-13T20:53:57.983" v="971" actId="164"/>
          <ac:cxnSpMkLst>
            <pc:docMk/>
            <pc:sldMk cId="670818127" sldId="265"/>
            <ac:cxnSpMk id="12" creationId="{4DB714D8-C491-4073-AEEB-725F682ABBDC}"/>
          </ac:cxnSpMkLst>
        </pc:cxnChg>
        <pc:cxnChg chg="mod">
          <ac:chgData name="Johnston, Derek A" userId="e7ec1644-c098-431a-bc11-3447d2f5b984" providerId="ADAL" clId="{A412826A-8FA6-4F97-8375-08D5879370F1}" dt="2021-04-13T20:54:10.146" v="972"/>
          <ac:cxnSpMkLst>
            <pc:docMk/>
            <pc:sldMk cId="670818127" sldId="265"/>
            <ac:cxnSpMk id="19" creationId="{7A4CC378-6902-4041-986C-25040B26E646}"/>
          </ac:cxnSpMkLst>
        </pc:cxnChg>
        <pc:cxnChg chg="mod">
          <ac:chgData name="Johnston, Derek A" userId="e7ec1644-c098-431a-bc11-3447d2f5b984" providerId="ADAL" clId="{A412826A-8FA6-4F97-8375-08D5879370F1}" dt="2021-04-13T20:54:10.146" v="972"/>
          <ac:cxnSpMkLst>
            <pc:docMk/>
            <pc:sldMk cId="670818127" sldId="265"/>
            <ac:cxnSpMk id="20" creationId="{FDCC68EF-5BE0-43F4-B4F3-8894A5CA07D9}"/>
          </ac:cxnSpMkLst>
        </pc:cxnChg>
        <pc:cxnChg chg="add mod">
          <ac:chgData name="Johnston, Derek A" userId="e7ec1644-c098-431a-bc11-3447d2f5b984" providerId="ADAL" clId="{A412826A-8FA6-4F97-8375-08D5879370F1}" dt="2021-04-13T20:56:48.883" v="1049" actId="1076"/>
          <ac:cxnSpMkLst>
            <pc:docMk/>
            <pc:sldMk cId="670818127" sldId="265"/>
            <ac:cxnSpMk id="26" creationId="{E2560714-8C1A-42F0-9CEC-624D7227235C}"/>
          </ac:cxnSpMkLst>
        </pc:cxnChg>
        <pc:cxnChg chg="add mod">
          <ac:chgData name="Johnston, Derek A" userId="e7ec1644-c098-431a-bc11-3447d2f5b984" providerId="ADAL" clId="{A412826A-8FA6-4F97-8375-08D5879370F1}" dt="2021-04-13T20:56:48.883" v="1049" actId="1076"/>
          <ac:cxnSpMkLst>
            <pc:docMk/>
            <pc:sldMk cId="670818127" sldId="265"/>
            <ac:cxnSpMk id="28" creationId="{52D148F2-2129-42FB-8FA1-C5F687A0A1BA}"/>
          </ac:cxnSpMkLst>
        </pc:cxnChg>
        <pc:cxnChg chg="add mod">
          <ac:chgData name="Johnston, Derek A" userId="e7ec1644-c098-431a-bc11-3447d2f5b984" providerId="ADAL" clId="{A412826A-8FA6-4F97-8375-08D5879370F1}" dt="2021-04-13T21:31:08.696" v="1117" actId="14100"/>
          <ac:cxnSpMkLst>
            <pc:docMk/>
            <pc:sldMk cId="670818127" sldId="265"/>
            <ac:cxnSpMk id="38" creationId="{12689BC9-9FE4-4908-8FD1-B5EDFAB338DC}"/>
          </ac:cxnSpMkLst>
        </pc:cxnChg>
        <pc:cxnChg chg="add mod">
          <ac:chgData name="Johnston, Derek A" userId="e7ec1644-c098-431a-bc11-3447d2f5b984" providerId="ADAL" clId="{A412826A-8FA6-4F97-8375-08D5879370F1}" dt="2021-04-13T21:31:11.632" v="1118" actId="14100"/>
          <ac:cxnSpMkLst>
            <pc:docMk/>
            <pc:sldMk cId="670818127" sldId="265"/>
            <ac:cxnSpMk id="40" creationId="{00C0DE39-00CF-4F65-ADBF-8E6940AB6A13}"/>
          </ac:cxnSpMkLst>
        </pc:cxnChg>
        <pc:cxnChg chg="add mod">
          <ac:chgData name="Johnston, Derek A" userId="e7ec1644-c098-431a-bc11-3447d2f5b984" providerId="ADAL" clId="{A412826A-8FA6-4F97-8375-08D5879370F1}" dt="2021-04-13T21:08:29.382" v="1069" actId="1582"/>
          <ac:cxnSpMkLst>
            <pc:docMk/>
            <pc:sldMk cId="670818127" sldId="265"/>
            <ac:cxnSpMk id="44" creationId="{8D47109D-C5A5-40DD-8C09-4074C71AA63B}"/>
          </ac:cxnSpMkLst>
        </pc:cxnChg>
        <pc:cxnChg chg="add mod">
          <ac:chgData name="Johnston, Derek A" userId="e7ec1644-c098-431a-bc11-3447d2f5b984" providerId="ADAL" clId="{A412826A-8FA6-4F97-8375-08D5879370F1}" dt="2021-04-13T21:08:47.532" v="1073" actId="1582"/>
          <ac:cxnSpMkLst>
            <pc:docMk/>
            <pc:sldMk cId="670818127" sldId="265"/>
            <ac:cxnSpMk id="46" creationId="{0C2E6782-90DB-44CA-A176-E3D25D3CB5E9}"/>
          </ac:cxnSpMkLst>
        </pc:cxnChg>
        <pc:cxnChg chg="add mod">
          <ac:chgData name="Johnston, Derek A" userId="e7ec1644-c098-431a-bc11-3447d2f5b984" providerId="ADAL" clId="{A412826A-8FA6-4F97-8375-08D5879370F1}" dt="2021-04-13T21:09:28.798" v="1089" actId="1076"/>
          <ac:cxnSpMkLst>
            <pc:docMk/>
            <pc:sldMk cId="670818127" sldId="265"/>
            <ac:cxnSpMk id="49" creationId="{2754994D-37C5-4847-93F8-35097CB82081}"/>
          </ac:cxnSpMkLst>
        </pc:cxnChg>
        <pc:cxnChg chg="add mod">
          <ac:chgData name="Johnston, Derek A" userId="e7ec1644-c098-431a-bc11-3447d2f5b984" providerId="ADAL" clId="{A412826A-8FA6-4F97-8375-08D5879370F1}" dt="2021-04-13T21:11:44.075" v="1097" actId="1582"/>
          <ac:cxnSpMkLst>
            <pc:docMk/>
            <pc:sldMk cId="670818127" sldId="265"/>
            <ac:cxnSpMk id="53" creationId="{C85CF789-5A00-477D-BCDF-EC8621B27DB0}"/>
          </ac:cxnSpMkLst>
        </pc:cxnChg>
        <pc:cxnChg chg="add mod">
          <ac:chgData name="Johnston, Derek A" userId="e7ec1644-c098-431a-bc11-3447d2f5b984" providerId="ADAL" clId="{A412826A-8FA6-4F97-8375-08D5879370F1}" dt="2021-04-13T21:30:39.179" v="1105" actId="1076"/>
          <ac:cxnSpMkLst>
            <pc:docMk/>
            <pc:sldMk cId="670818127" sldId="265"/>
            <ac:cxnSpMk id="55" creationId="{BBDE0B28-7478-4C73-BC2B-6641B4BCC12E}"/>
          </ac:cxnSpMkLst>
        </pc:cxnChg>
        <pc:cxnChg chg="add mod">
          <ac:chgData name="Johnston, Derek A" userId="e7ec1644-c098-431a-bc11-3447d2f5b984" providerId="ADAL" clId="{A412826A-8FA6-4F97-8375-08D5879370F1}" dt="2021-04-13T21:30:39.179" v="1105" actId="1076"/>
          <ac:cxnSpMkLst>
            <pc:docMk/>
            <pc:sldMk cId="670818127" sldId="265"/>
            <ac:cxnSpMk id="56" creationId="{7C88AE8E-093B-465E-B30C-BDD12DA3466F}"/>
          </ac:cxnSpMkLst>
        </pc:cxnChg>
      </pc:sldChg>
      <pc:sldChg chg="addSp modSp new mod">
        <pc:chgData name="Johnston, Derek A" userId="e7ec1644-c098-431a-bc11-3447d2f5b984" providerId="ADAL" clId="{A412826A-8FA6-4F97-8375-08D5879370F1}" dt="2021-04-13T21:33:10.520" v="1238" actId="1076"/>
        <pc:sldMkLst>
          <pc:docMk/>
          <pc:sldMk cId="3181232184" sldId="266"/>
        </pc:sldMkLst>
        <pc:spChg chg="mod">
          <ac:chgData name="Johnston, Derek A" userId="e7ec1644-c098-431a-bc11-3447d2f5b984" providerId="ADAL" clId="{A412826A-8FA6-4F97-8375-08D5879370F1}" dt="2021-04-13T21:31:36.370" v="1135" actId="20577"/>
          <ac:spMkLst>
            <pc:docMk/>
            <pc:sldMk cId="3181232184" sldId="266"/>
            <ac:spMk id="2" creationId="{0F61B444-8E86-4892-AB8D-BCD5C294790D}"/>
          </ac:spMkLst>
        </pc:spChg>
        <pc:spChg chg="mod">
          <ac:chgData name="Johnston, Derek A" userId="e7ec1644-c098-431a-bc11-3447d2f5b984" providerId="ADAL" clId="{A412826A-8FA6-4F97-8375-08D5879370F1}" dt="2021-04-13T21:32:19.777" v="1235" actId="20577"/>
          <ac:spMkLst>
            <pc:docMk/>
            <pc:sldMk cId="3181232184" sldId="266"/>
            <ac:spMk id="3" creationId="{3917DF30-B3D6-43B9-AD67-99C98393346E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6" creationId="{A77CDF66-FD50-43CC-8E1B-9C164DC2E3F0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12" creationId="{1AFE18C4-3A3B-4185-9572-0F1D226D0469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13" creationId="{15B57DEA-E705-454B-A5C8-2B595B85812D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14" creationId="{46744D48-1AF2-4848-8D10-939EE8B84E3B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15" creationId="{5B131EF1-6D81-416F-918E-657CC0BE703B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16" creationId="{B431A922-48F3-41EE-9AAA-1409A1627F6C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21" creationId="{B17D59F9-293E-4A5E-8057-AF8A161F0C61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22" creationId="{717EC6B6-F77F-4FE8-B66C-914980E8D13E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23" creationId="{389C0AF5-27E6-4609-852D-C3168A3BC54B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24" creationId="{233398B7-C694-4AC5-B37E-9D37A7F96254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26" creationId="{30859D4B-8A66-479F-8AED-D59ECD38F2BB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27" creationId="{9AA44338-7339-43CC-AB41-3BEEEC29CA2B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28" creationId="{47E65E51-7032-498F-9867-95B41A6BE74F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29" creationId="{963A8A65-064C-4B96-BB71-582158508760}"/>
          </ac:spMkLst>
        </pc:spChg>
        <pc:spChg chg="mod">
          <ac:chgData name="Johnston, Derek A" userId="e7ec1644-c098-431a-bc11-3447d2f5b984" providerId="ADAL" clId="{A412826A-8FA6-4F97-8375-08D5879370F1}" dt="2021-04-13T21:32:47.317" v="1236"/>
          <ac:spMkLst>
            <pc:docMk/>
            <pc:sldMk cId="3181232184" sldId="266"/>
            <ac:spMk id="30" creationId="{3BA5CE31-4EA6-466F-8DFC-ECEB5CF269C3}"/>
          </ac:spMkLst>
        </pc:spChg>
        <pc:grpChg chg="add mod">
          <ac:chgData name="Johnston, Derek A" userId="e7ec1644-c098-431a-bc11-3447d2f5b984" providerId="ADAL" clId="{A412826A-8FA6-4F97-8375-08D5879370F1}" dt="2021-04-13T21:33:10.520" v="1238" actId="1076"/>
          <ac:grpSpMkLst>
            <pc:docMk/>
            <pc:sldMk cId="3181232184" sldId="266"/>
            <ac:grpSpMk id="4" creationId="{09389931-5075-4361-B9EE-606FB1C2A0C8}"/>
          </ac:grpSpMkLst>
        </pc:grpChg>
        <pc:grpChg chg="mod">
          <ac:chgData name="Johnston, Derek A" userId="e7ec1644-c098-431a-bc11-3447d2f5b984" providerId="ADAL" clId="{A412826A-8FA6-4F97-8375-08D5879370F1}" dt="2021-04-13T21:32:47.317" v="1236"/>
          <ac:grpSpMkLst>
            <pc:docMk/>
            <pc:sldMk cId="3181232184" sldId="266"/>
            <ac:grpSpMk id="5" creationId="{11DDA9A1-0756-4E03-B775-E61B55F0AF08}"/>
          </ac:grpSpMkLst>
        </pc:grpChg>
        <pc:grpChg chg="mod">
          <ac:chgData name="Johnston, Derek A" userId="e7ec1644-c098-431a-bc11-3447d2f5b984" providerId="ADAL" clId="{A412826A-8FA6-4F97-8375-08D5879370F1}" dt="2021-04-13T21:32:47.317" v="1236"/>
          <ac:grpSpMkLst>
            <pc:docMk/>
            <pc:sldMk cId="3181232184" sldId="266"/>
            <ac:grpSpMk id="7" creationId="{980DDEE0-C20D-4EB5-AE86-8E8DE447563E}"/>
          </ac:grpSpMkLst>
        </pc:grpChg>
        <pc:grpChg chg="mod">
          <ac:chgData name="Johnston, Derek A" userId="e7ec1644-c098-431a-bc11-3447d2f5b984" providerId="ADAL" clId="{A412826A-8FA6-4F97-8375-08D5879370F1}" dt="2021-04-13T21:32:47.317" v="1236"/>
          <ac:grpSpMkLst>
            <pc:docMk/>
            <pc:sldMk cId="3181232184" sldId="266"/>
            <ac:grpSpMk id="25" creationId="{4ED7784E-30C4-4B00-B025-8B167750374D}"/>
          </ac:grpSpMkLst>
        </pc:grp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8" creationId="{79608E77-0306-4B8D-9B5E-4982C7641173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9" creationId="{669A01ED-BDF1-4DB7-8D09-0CC171E5FBF0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10" creationId="{E8611AA5-3ABD-4CA0-8B71-9C9F4F8CEE9B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11" creationId="{BD236AD9-6E09-4D3B-92F5-074B7C7284EE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17" creationId="{247796BB-852E-4B08-9E10-C4B47064A79D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18" creationId="{72C61CBB-69F4-454A-A59C-076694F81AD9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19" creationId="{E65E8A84-86CC-45F5-9319-202BF0909831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20" creationId="{CAD13A4B-B361-48EA-BD3C-EC78A6671C13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31" creationId="{4B507343-A6C4-4ABE-A2DF-A7ADDF1A9D8D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32" creationId="{4097223A-E67C-4AEE-9747-C4356E65F10E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33" creationId="{A925F195-6675-48D7-A2D8-D1F6259A5403}"/>
          </ac:cxnSpMkLst>
        </pc:cxnChg>
        <pc:cxnChg chg="mod">
          <ac:chgData name="Johnston, Derek A" userId="e7ec1644-c098-431a-bc11-3447d2f5b984" providerId="ADAL" clId="{A412826A-8FA6-4F97-8375-08D5879370F1}" dt="2021-04-13T21:32:47.317" v="1236"/>
          <ac:cxnSpMkLst>
            <pc:docMk/>
            <pc:sldMk cId="3181232184" sldId="266"/>
            <ac:cxnSpMk id="34" creationId="{A02DB15D-9A38-4DCC-B9D5-3FECFCA533C3}"/>
          </ac:cxnSpMkLst>
        </pc:cxnChg>
      </pc:sldChg>
      <pc:sldChg chg="modSp new mod">
        <pc:chgData name="Johnston, Derek A" userId="e7ec1644-c098-431a-bc11-3447d2f5b984" providerId="ADAL" clId="{A412826A-8FA6-4F97-8375-08D5879370F1}" dt="2021-04-13T22:09:11.981" v="1473" actId="20577"/>
        <pc:sldMkLst>
          <pc:docMk/>
          <pc:sldMk cId="3324291993" sldId="267"/>
        </pc:sldMkLst>
        <pc:spChg chg="mod">
          <ac:chgData name="Johnston, Derek A" userId="e7ec1644-c098-431a-bc11-3447d2f5b984" providerId="ADAL" clId="{A412826A-8FA6-4F97-8375-08D5879370F1}" dt="2021-04-13T22:08:08.908" v="1254" actId="20577"/>
          <ac:spMkLst>
            <pc:docMk/>
            <pc:sldMk cId="3324291993" sldId="267"/>
            <ac:spMk id="2" creationId="{5EB5909D-C6E3-4CD7-8840-A0F1664B4F4D}"/>
          </ac:spMkLst>
        </pc:spChg>
        <pc:spChg chg="mod">
          <ac:chgData name="Johnston, Derek A" userId="e7ec1644-c098-431a-bc11-3447d2f5b984" providerId="ADAL" clId="{A412826A-8FA6-4F97-8375-08D5879370F1}" dt="2021-04-13T22:09:11.981" v="1473" actId="20577"/>
          <ac:spMkLst>
            <pc:docMk/>
            <pc:sldMk cId="3324291993" sldId="267"/>
            <ac:spMk id="3" creationId="{E0FAD908-F774-425F-9307-135035C8FDD6}"/>
          </ac:spMkLst>
        </pc:spChg>
      </pc:sldChg>
      <pc:sldChg chg="addSp modSp new mod">
        <pc:chgData name="Johnston, Derek A" userId="e7ec1644-c098-431a-bc11-3447d2f5b984" providerId="ADAL" clId="{A412826A-8FA6-4F97-8375-08D5879370F1}" dt="2021-04-13T22:12:42.441" v="1821" actId="20577"/>
        <pc:sldMkLst>
          <pc:docMk/>
          <pc:sldMk cId="3959550675" sldId="268"/>
        </pc:sldMkLst>
        <pc:spChg chg="mod">
          <ac:chgData name="Johnston, Derek A" userId="e7ec1644-c098-431a-bc11-3447d2f5b984" providerId="ADAL" clId="{A412826A-8FA6-4F97-8375-08D5879370F1}" dt="2021-04-13T22:09:16.114" v="1489" actId="20577"/>
          <ac:spMkLst>
            <pc:docMk/>
            <pc:sldMk cId="3959550675" sldId="268"/>
            <ac:spMk id="2" creationId="{C91F2EF4-ACED-47C5-98AE-9EC083988BD7}"/>
          </ac:spMkLst>
        </pc:spChg>
        <pc:spChg chg="mod">
          <ac:chgData name="Johnston, Derek A" userId="e7ec1644-c098-431a-bc11-3447d2f5b984" providerId="ADAL" clId="{A412826A-8FA6-4F97-8375-08D5879370F1}" dt="2021-04-13T22:12:42.441" v="1821" actId="20577"/>
          <ac:spMkLst>
            <pc:docMk/>
            <pc:sldMk cId="3959550675" sldId="268"/>
            <ac:spMk id="3" creationId="{84C18E8B-B96E-4757-9C62-C8B5CE54C383}"/>
          </ac:spMkLst>
        </pc:spChg>
        <pc:spChg chg="add mod">
          <ac:chgData name="Johnston, Derek A" userId="e7ec1644-c098-431a-bc11-3447d2f5b984" providerId="ADAL" clId="{A412826A-8FA6-4F97-8375-08D5879370F1}" dt="2021-04-13T22:12:14.253" v="1772"/>
          <ac:spMkLst>
            <pc:docMk/>
            <pc:sldMk cId="3959550675" sldId="268"/>
            <ac:spMk id="6" creationId="{7D80DD48-F009-4BEC-BCEB-6111F956F148}"/>
          </ac:spMkLst>
        </pc:spChg>
      </pc:sldChg>
      <pc:sldChg chg="addSp modSp new mod">
        <pc:chgData name="Johnston, Derek A" userId="e7ec1644-c098-431a-bc11-3447d2f5b984" providerId="ADAL" clId="{A412826A-8FA6-4F97-8375-08D5879370F1}" dt="2021-04-13T22:13:44.289" v="1830" actId="1076"/>
        <pc:sldMkLst>
          <pc:docMk/>
          <pc:sldMk cId="875568694" sldId="269"/>
        </pc:sldMkLst>
        <pc:picChg chg="add mod">
          <ac:chgData name="Johnston, Derek A" userId="e7ec1644-c098-431a-bc11-3447d2f5b984" providerId="ADAL" clId="{A412826A-8FA6-4F97-8375-08D5879370F1}" dt="2021-04-13T22:13:37.562" v="1828" actId="1076"/>
          <ac:picMkLst>
            <pc:docMk/>
            <pc:sldMk cId="875568694" sldId="269"/>
            <ac:picMk id="5" creationId="{61EF10C0-FA90-4635-B121-3E425C87F518}"/>
          </ac:picMkLst>
        </pc:picChg>
        <pc:picChg chg="add mod">
          <ac:chgData name="Johnston, Derek A" userId="e7ec1644-c098-431a-bc11-3447d2f5b984" providerId="ADAL" clId="{A412826A-8FA6-4F97-8375-08D5879370F1}" dt="2021-04-13T22:13:44.289" v="1830" actId="1076"/>
          <ac:picMkLst>
            <pc:docMk/>
            <pc:sldMk cId="875568694" sldId="269"/>
            <ac:picMk id="7" creationId="{9415170D-3C74-47CB-A411-86F298250A29}"/>
          </ac:picMkLst>
        </pc:picChg>
      </pc:sldChg>
      <pc:sldChg chg="addSp modSp new mod setBg">
        <pc:chgData name="Johnston, Derek A" userId="e7ec1644-c098-431a-bc11-3447d2f5b984" providerId="ADAL" clId="{A412826A-8FA6-4F97-8375-08D5879370F1}" dt="2021-04-13T22:14:18.464" v="1833" actId="26606"/>
        <pc:sldMkLst>
          <pc:docMk/>
          <pc:sldMk cId="207537048" sldId="270"/>
        </pc:sldMkLst>
        <pc:spChg chg="mod">
          <ac:chgData name="Johnston, Derek A" userId="e7ec1644-c098-431a-bc11-3447d2f5b984" providerId="ADAL" clId="{A412826A-8FA6-4F97-8375-08D5879370F1}" dt="2021-04-13T22:14:18.464" v="1833" actId="26606"/>
          <ac:spMkLst>
            <pc:docMk/>
            <pc:sldMk cId="207537048" sldId="270"/>
            <ac:spMk id="2" creationId="{0F6FF108-E3FB-4AF1-A2C9-6BF48A6D696A}"/>
          </ac:spMkLst>
        </pc:spChg>
        <pc:spChg chg="mod">
          <ac:chgData name="Johnston, Derek A" userId="e7ec1644-c098-431a-bc11-3447d2f5b984" providerId="ADAL" clId="{A412826A-8FA6-4F97-8375-08D5879370F1}" dt="2021-04-13T22:14:18.464" v="1833" actId="26606"/>
          <ac:spMkLst>
            <pc:docMk/>
            <pc:sldMk cId="207537048" sldId="270"/>
            <ac:spMk id="3" creationId="{2D9A5028-B781-4D5F-A359-305E3A6804EF}"/>
          </ac:spMkLst>
        </pc:spChg>
        <pc:picChg chg="add mod ord">
          <ac:chgData name="Johnston, Derek A" userId="e7ec1644-c098-431a-bc11-3447d2f5b984" providerId="ADAL" clId="{A412826A-8FA6-4F97-8375-08D5879370F1}" dt="2021-04-13T22:14:18.464" v="1833" actId="26606"/>
          <ac:picMkLst>
            <pc:docMk/>
            <pc:sldMk cId="207537048" sldId="270"/>
            <ac:picMk id="5" creationId="{273E5946-A169-44D4-9DCE-0A7E6ACDD2EE}"/>
          </ac:picMkLst>
        </pc:picChg>
      </pc:sldChg>
      <pc:sldChg chg="modSp new mod">
        <pc:chgData name="Johnston, Derek A" userId="e7ec1644-c098-431a-bc11-3447d2f5b984" providerId="ADAL" clId="{A412826A-8FA6-4F97-8375-08D5879370F1}" dt="2021-04-13T22:19:47.390" v="1964" actId="20577"/>
        <pc:sldMkLst>
          <pc:docMk/>
          <pc:sldMk cId="2007943918" sldId="271"/>
        </pc:sldMkLst>
        <pc:spChg chg="mod">
          <ac:chgData name="Johnston, Derek A" userId="e7ec1644-c098-431a-bc11-3447d2f5b984" providerId="ADAL" clId="{A412826A-8FA6-4F97-8375-08D5879370F1}" dt="2021-04-13T22:18:44.627" v="1846" actId="20577"/>
          <ac:spMkLst>
            <pc:docMk/>
            <pc:sldMk cId="2007943918" sldId="271"/>
            <ac:spMk id="2" creationId="{B6C76E78-6A70-4B46-8419-914C221F1C50}"/>
          </ac:spMkLst>
        </pc:spChg>
        <pc:spChg chg="mod">
          <ac:chgData name="Johnston, Derek A" userId="e7ec1644-c098-431a-bc11-3447d2f5b984" providerId="ADAL" clId="{A412826A-8FA6-4F97-8375-08D5879370F1}" dt="2021-04-13T22:19:47.390" v="1964" actId="20577"/>
          <ac:spMkLst>
            <pc:docMk/>
            <pc:sldMk cId="2007943918" sldId="271"/>
            <ac:spMk id="3" creationId="{DD55A7C6-6C61-4CA8-9E7D-B8870C180E1A}"/>
          </ac:spMkLst>
        </pc:spChg>
      </pc:sldChg>
      <pc:sldChg chg="addSp modSp new mod">
        <pc:chgData name="Johnston, Derek A" userId="e7ec1644-c098-431a-bc11-3447d2f5b984" providerId="ADAL" clId="{A412826A-8FA6-4F97-8375-08D5879370F1}" dt="2021-04-13T22:23:40.544" v="2074" actId="1076"/>
        <pc:sldMkLst>
          <pc:docMk/>
          <pc:sldMk cId="667765862" sldId="272"/>
        </pc:sldMkLst>
        <pc:spChg chg="mod">
          <ac:chgData name="Johnston, Derek A" userId="e7ec1644-c098-431a-bc11-3447d2f5b984" providerId="ADAL" clId="{A412826A-8FA6-4F97-8375-08D5879370F1}" dt="2021-04-13T22:20:00.636" v="1977" actId="20577"/>
          <ac:spMkLst>
            <pc:docMk/>
            <pc:sldMk cId="667765862" sldId="272"/>
            <ac:spMk id="2" creationId="{5B73EA89-9C8E-41DB-A7BB-25BFF2BF62AC}"/>
          </ac:spMkLst>
        </pc:spChg>
        <pc:spChg chg="add mod">
          <ac:chgData name="Johnston, Derek A" userId="e7ec1644-c098-431a-bc11-3447d2f5b984" providerId="ADAL" clId="{A412826A-8FA6-4F97-8375-08D5879370F1}" dt="2021-04-13T22:20:16.929" v="1985" actId="14100"/>
          <ac:spMkLst>
            <pc:docMk/>
            <pc:sldMk cId="667765862" sldId="272"/>
            <ac:spMk id="5" creationId="{25CD01D9-201D-4F29-AC81-9BF896657655}"/>
          </ac:spMkLst>
        </pc:spChg>
        <pc:spChg chg="add mod">
          <ac:chgData name="Johnston, Derek A" userId="e7ec1644-c098-431a-bc11-3447d2f5b984" providerId="ADAL" clId="{A412826A-8FA6-4F97-8375-08D5879370F1}" dt="2021-04-13T22:20:37.131" v="2002" actId="1076"/>
          <ac:spMkLst>
            <pc:docMk/>
            <pc:sldMk cId="667765862" sldId="272"/>
            <ac:spMk id="6" creationId="{8685AE69-21BC-4BD6-861D-8CE83813EA8E}"/>
          </ac:spMkLst>
        </pc:spChg>
        <pc:spChg chg="add mod">
          <ac:chgData name="Johnston, Derek A" userId="e7ec1644-c098-431a-bc11-3447d2f5b984" providerId="ADAL" clId="{A412826A-8FA6-4F97-8375-08D5879370F1}" dt="2021-04-13T22:22:49.681" v="2044" actId="1076"/>
          <ac:spMkLst>
            <pc:docMk/>
            <pc:sldMk cId="667765862" sldId="272"/>
            <ac:spMk id="8" creationId="{2C47D43A-5168-4DEB-90B6-1561AA31584C}"/>
          </ac:spMkLst>
        </pc:spChg>
        <pc:spChg chg="add mod">
          <ac:chgData name="Johnston, Derek A" userId="e7ec1644-c098-431a-bc11-3447d2f5b984" providerId="ADAL" clId="{A412826A-8FA6-4F97-8375-08D5879370F1}" dt="2021-04-13T22:23:07.492" v="2051" actId="1076"/>
          <ac:spMkLst>
            <pc:docMk/>
            <pc:sldMk cId="667765862" sldId="272"/>
            <ac:spMk id="10" creationId="{DA88FD59-5235-463D-8EBE-1446C7B24A48}"/>
          </ac:spMkLst>
        </pc:spChg>
        <pc:spChg chg="add mod">
          <ac:chgData name="Johnston, Derek A" userId="e7ec1644-c098-431a-bc11-3447d2f5b984" providerId="ADAL" clId="{A412826A-8FA6-4F97-8375-08D5879370F1}" dt="2021-04-13T22:21:37.491" v="2021" actId="1076"/>
          <ac:spMkLst>
            <pc:docMk/>
            <pc:sldMk cId="667765862" sldId="272"/>
            <ac:spMk id="12" creationId="{655C9587-EA81-4B4D-8144-40EE95DB63B7}"/>
          </ac:spMkLst>
        </pc:spChg>
        <pc:spChg chg="add mod">
          <ac:chgData name="Johnston, Derek A" userId="e7ec1644-c098-431a-bc11-3447d2f5b984" providerId="ADAL" clId="{A412826A-8FA6-4F97-8375-08D5879370F1}" dt="2021-04-13T22:22:21.949" v="2034" actId="1076"/>
          <ac:spMkLst>
            <pc:docMk/>
            <pc:sldMk cId="667765862" sldId="272"/>
            <ac:spMk id="13" creationId="{91204389-9A56-440B-96FC-6A9AE909993A}"/>
          </ac:spMkLst>
        </pc:spChg>
        <pc:spChg chg="add mod">
          <ac:chgData name="Johnston, Derek A" userId="e7ec1644-c098-431a-bc11-3447d2f5b984" providerId="ADAL" clId="{A412826A-8FA6-4F97-8375-08D5879370F1}" dt="2021-04-13T22:22:14.769" v="2033" actId="1076"/>
          <ac:spMkLst>
            <pc:docMk/>
            <pc:sldMk cId="667765862" sldId="272"/>
            <ac:spMk id="14" creationId="{A3A50A29-083A-4035-99F2-50CFC0BA8E04}"/>
          </ac:spMkLst>
        </pc:spChg>
        <pc:spChg chg="add mod">
          <ac:chgData name="Johnston, Derek A" userId="e7ec1644-c098-431a-bc11-3447d2f5b984" providerId="ADAL" clId="{A412826A-8FA6-4F97-8375-08D5879370F1}" dt="2021-04-13T22:23:19.131" v="2058" actId="1076"/>
          <ac:spMkLst>
            <pc:docMk/>
            <pc:sldMk cId="667765862" sldId="272"/>
            <ac:spMk id="21" creationId="{B0ADCA72-C113-42CA-B2BC-82708448F716}"/>
          </ac:spMkLst>
        </pc:spChg>
        <pc:spChg chg="add mod">
          <ac:chgData name="Johnston, Derek A" userId="e7ec1644-c098-431a-bc11-3447d2f5b984" providerId="ADAL" clId="{A412826A-8FA6-4F97-8375-08D5879370F1}" dt="2021-04-13T22:23:27.506" v="2066" actId="1076"/>
          <ac:spMkLst>
            <pc:docMk/>
            <pc:sldMk cId="667765862" sldId="272"/>
            <ac:spMk id="22" creationId="{FC44B1BD-A288-46FD-A898-5570D23D5F91}"/>
          </ac:spMkLst>
        </pc:spChg>
        <pc:spChg chg="add mod">
          <ac:chgData name="Johnston, Derek A" userId="e7ec1644-c098-431a-bc11-3447d2f5b984" providerId="ADAL" clId="{A412826A-8FA6-4F97-8375-08D5879370F1}" dt="2021-04-13T22:23:40.544" v="2074" actId="1076"/>
          <ac:spMkLst>
            <pc:docMk/>
            <pc:sldMk cId="667765862" sldId="272"/>
            <ac:spMk id="23" creationId="{22A2D190-A9B0-4DAD-87C6-86E03870B4D3}"/>
          </ac:spMkLst>
        </pc:spChg>
        <pc:cxnChg chg="add mod">
          <ac:chgData name="Johnston, Derek A" userId="e7ec1644-c098-431a-bc11-3447d2f5b984" providerId="ADAL" clId="{A412826A-8FA6-4F97-8375-08D5879370F1}" dt="2021-04-13T22:22:47.262" v="2043" actId="1076"/>
          <ac:cxnSpMkLst>
            <pc:docMk/>
            <pc:sldMk cId="667765862" sldId="272"/>
            <ac:cxnSpMk id="7" creationId="{A2FC7E58-12DF-4C23-8E65-568FE1326434}"/>
          </ac:cxnSpMkLst>
        </pc:cxnChg>
        <pc:cxnChg chg="add mod">
          <ac:chgData name="Johnston, Derek A" userId="e7ec1644-c098-431a-bc11-3447d2f5b984" providerId="ADAL" clId="{A412826A-8FA6-4F97-8375-08D5879370F1}" dt="2021-04-13T22:23:04.810" v="2050" actId="1076"/>
          <ac:cxnSpMkLst>
            <pc:docMk/>
            <pc:sldMk cId="667765862" sldId="272"/>
            <ac:cxnSpMk id="9" creationId="{E5D55685-564F-475E-B75E-660C30E12F7A}"/>
          </ac:cxnSpMkLst>
        </pc:cxnChg>
        <pc:cxnChg chg="add mod">
          <ac:chgData name="Johnston, Derek A" userId="e7ec1644-c098-431a-bc11-3447d2f5b984" providerId="ADAL" clId="{A412826A-8FA6-4F97-8375-08D5879370F1}" dt="2021-04-13T22:22:36.860" v="2039" actId="1582"/>
          <ac:cxnSpMkLst>
            <pc:docMk/>
            <pc:sldMk cId="667765862" sldId="272"/>
            <ac:cxnSpMk id="11" creationId="{3B4BB53C-9D89-413B-AC6D-B5CBA49B4804}"/>
          </ac:cxnSpMkLst>
        </pc:cxnChg>
        <pc:cxnChg chg="add mod">
          <ac:chgData name="Johnston, Derek A" userId="e7ec1644-c098-431a-bc11-3447d2f5b984" providerId="ADAL" clId="{A412826A-8FA6-4F97-8375-08D5879370F1}" dt="2021-04-13T22:22:32.453" v="2038" actId="208"/>
          <ac:cxnSpMkLst>
            <pc:docMk/>
            <pc:sldMk cId="667765862" sldId="272"/>
            <ac:cxnSpMk id="16" creationId="{D57482D9-42F3-4947-914E-14A0F212F50B}"/>
          </ac:cxnSpMkLst>
        </pc:cxnChg>
        <pc:cxnChg chg="add mod">
          <ac:chgData name="Johnston, Derek A" userId="e7ec1644-c098-431a-bc11-3447d2f5b984" providerId="ADAL" clId="{A412826A-8FA6-4F97-8375-08D5879370F1}" dt="2021-04-13T22:23:03.163" v="2049" actId="1582"/>
          <ac:cxnSpMkLst>
            <pc:docMk/>
            <pc:sldMk cId="667765862" sldId="272"/>
            <ac:cxnSpMk id="19" creationId="{23E54489-C0E6-4272-8613-9054F4C473AB}"/>
          </ac:cxnSpMkLst>
        </pc:cxnChg>
      </pc:sldChg>
      <pc:sldChg chg="addSp delSp modSp new mod">
        <pc:chgData name="Johnston, Derek A" userId="e7ec1644-c098-431a-bc11-3447d2f5b984" providerId="ADAL" clId="{A412826A-8FA6-4F97-8375-08D5879370F1}" dt="2021-04-13T22:27:26.445" v="2251" actId="478"/>
        <pc:sldMkLst>
          <pc:docMk/>
          <pc:sldMk cId="3012909521" sldId="273"/>
        </pc:sldMkLst>
        <pc:spChg chg="mod">
          <ac:chgData name="Johnston, Derek A" userId="e7ec1644-c098-431a-bc11-3447d2f5b984" providerId="ADAL" clId="{A412826A-8FA6-4F97-8375-08D5879370F1}" dt="2021-04-13T22:24:10.812" v="2087" actId="20577"/>
          <ac:spMkLst>
            <pc:docMk/>
            <pc:sldMk cId="3012909521" sldId="273"/>
            <ac:spMk id="2" creationId="{5C2A6E49-C5AE-46B1-AECD-D89506D03BB2}"/>
          </ac:spMkLst>
        </pc:spChg>
        <pc:spChg chg="mod">
          <ac:chgData name="Johnston, Derek A" userId="e7ec1644-c098-431a-bc11-3447d2f5b984" providerId="ADAL" clId="{A412826A-8FA6-4F97-8375-08D5879370F1}" dt="2021-04-13T22:24:33.371" v="2200" actId="20577"/>
          <ac:spMkLst>
            <pc:docMk/>
            <pc:sldMk cId="3012909521" sldId="273"/>
            <ac:spMk id="3" creationId="{964A62AD-390E-4A7B-B57C-730241E6EE05}"/>
          </ac:spMkLst>
        </pc:spChg>
        <pc:spChg chg="mod">
          <ac:chgData name="Johnston, Derek A" userId="e7ec1644-c098-431a-bc11-3447d2f5b984" providerId="ADAL" clId="{A412826A-8FA6-4F97-8375-08D5879370F1}" dt="2021-04-13T22:24:59.004" v="2201"/>
          <ac:spMkLst>
            <pc:docMk/>
            <pc:sldMk cId="3012909521" sldId="273"/>
            <ac:spMk id="7" creationId="{2E604AB2-E5DF-4D83-9CF6-9745EE07A406}"/>
          </ac:spMkLst>
        </pc:spChg>
        <pc:spChg chg="mod">
          <ac:chgData name="Johnston, Derek A" userId="e7ec1644-c098-431a-bc11-3447d2f5b984" providerId="ADAL" clId="{A412826A-8FA6-4F97-8375-08D5879370F1}" dt="2021-04-13T22:24:59.004" v="2201"/>
          <ac:spMkLst>
            <pc:docMk/>
            <pc:sldMk cId="3012909521" sldId="273"/>
            <ac:spMk id="8" creationId="{4198AAD2-AC23-4DD2-AAFF-CB8CF48E57D9}"/>
          </ac:spMkLst>
        </pc:spChg>
        <pc:spChg chg="mod">
          <ac:chgData name="Johnston, Derek A" userId="e7ec1644-c098-431a-bc11-3447d2f5b984" providerId="ADAL" clId="{A412826A-8FA6-4F97-8375-08D5879370F1}" dt="2021-04-13T22:25:06.461" v="2202"/>
          <ac:spMkLst>
            <pc:docMk/>
            <pc:sldMk cId="3012909521" sldId="273"/>
            <ac:spMk id="10" creationId="{29F0C528-FD3A-4784-876C-23BB9BA9D158}"/>
          </ac:spMkLst>
        </pc:spChg>
        <pc:spChg chg="mod">
          <ac:chgData name="Johnston, Derek A" userId="e7ec1644-c098-431a-bc11-3447d2f5b984" providerId="ADAL" clId="{A412826A-8FA6-4F97-8375-08D5879370F1}" dt="2021-04-13T22:25:06.461" v="2202"/>
          <ac:spMkLst>
            <pc:docMk/>
            <pc:sldMk cId="3012909521" sldId="273"/>
            <ac:spMk id="11" creationId="{E01BB580-A90E-4638-9ED5-A1A9B16A2F2A}"/>
          </ac:spMkLst>
        </pc:spChg>
        <pc:spChg chg="add del mod">
          <ac:chgData name="Johnston, Derek A" userId="e7ec1644-c098-431a-bc11-3447d2f5b984" providerId="ADAL" clId="{A412826A-8FA6-4F97-8375-08D5879370F1}" dt="2021-04-13T22:27:26.445" v="2251" actId="478"/>
          <ac:spMkLst>
            <pc:docMk/>
            <pc:sldMk cId="3012909521" sldId="273"/>
            <ac:spMk id="15" creationId="{664CA3D7-18D1-404F-98F9-AC6D71116D01}"/>
          </ac:spMkLst>
        </pc:spChg>
        <pc:grpChg chg="add del mod">
          <ac:chgData name="Johnston, Derek A" userId="e7ec1644-c098-431a-bc11-3447d2f5b984" providerId="ADAL" clId="{A412826A-8FA6-4F97-8375-08D5879370F1}" dt="2021-04-13T22:27:26.445" v="2251" actId="478"/>
          <ac:grpSpMkLst>
            <pc:docMk/>
            <pc:sldMk cId="3012909521" sldId="273"/>
            <ac:grpSpMk id="6" creationId="{7F32908D-1F5E-49B1-91EB-3828FE01611D}"/>
          </ac:grpSpMkLst>
        </pc:grpChg>
        <pc:grpChg chg="add del mod">
          <ac:chgData name="Johnston, Derek A" userId="e7ec1644-c098-431a-bc11-3447d2f5b984" providerId="ADAL" clId="{A412826A-8FA6-4F97-8375-08D5879370F1}" dt="2021-04-13T22:27:26.445" v="2251" actId="478"/>
          <ac:grpSpMkLst>
            <pc:docMk/>
            <pc:sldMk cId="3012909521" sldId="273"/>
            <ac:grpSpMk id="9" creationId="{1C950464-C792-4149-81A5-97416ED4656C}"/>
          </ac:grpSpMkLst>
        </pc:grpChg>
        <pc:cxnChg chg="add del mod">
          <ac:chgData name="Johnston, Derek A" userId="e7ec1644-c098-431a-bc11-3447d2f5b984" providerId="ADAL" clId="{A412826A-8FA6-4F97-8375-08D5879370F1}" dt="2021-04-13T22:27:08.959" v="2246" actId="478"/>
          <ac:cxnSpMkLst>
            <pc:docMk/>
            <pc:sldMk cId="3012909521" sldId="273"/>
            <ac:cxnSpMk id="13" creationId="{6D999B47-8732-4F2F-95BB-4D64081841BF}"/>
          </ac:cxnSpMkLst>
        </pc:cxnChg>
      </pc:sldChg>
      <pc:sldChg chg="addSp delSp modSp add mod">
        <pc:chgData name="Johnston, Derek A" userId="e7ec1644-c098-431a-bc11-3447d2f5b984" providerId="ADAL" clId="{A412826A-8FA6-4F97-8375-08D5879370F1}" dt="2021-04-13T22:31:59.673" v="2384" actId="20577"/>
        <pc:sldMkLst>
          <pc:docMk/>
          <pc:sldMk cId="2386416245" sldId="274"/>
        </pc:sldMkLst>
        <pc:spChg chg="mod">
          <ac:chgData name="Johnston, Derek A" userId="e7ec1644-c098-431a-bc11-3447d2f5b984" providerId="ADAL" clId="{A412826A-8FA6-4F97-8375-08D5879370F1}" dt="2021-04-13T22:31:59.673" v="2384" actId="20577"/>
          <ac:spMkLst>
            <pc:docMk/>
            <pc:sldMk cId="2386416245" sldId="274"/>
            <ac:spMk id="2" creationId="{5C2A6E49-C5AE-46B1-AECD-D89506D03BB2}"/>
          </ac:spMkLst>
        </pc:spChg>
        <pc:spChg chg="del">
          <ac:chgData name="Johnston, Derek A" userId="e7ec1644-c098-431a-bc11-3447d2f5b984" providerId="ADAL" clId="{A412826A-8FA6-4F97-8375-08D5879370F1}" dt="2021-04-13T22:27:17.491" v="2248" actId="478"/>
          <ac:spMkLst>
            <pc:docMk/>
            <pc:sldMk cId="2386416245" sldId="274"/>
            <ac:spMk id="3" creationId="{964A62AD-390E-4A7B-B57C-730241E6EE05}"/>
          </ac:spMkLst>
        </pc:spChg>
        <pc:spChg chg="add del mod">
          <ac:chgData name="Johnston, Derek A" userId="e7ec1644-c098-431a-bc11-3447d2f5b984" providerId="ADAL" clId="{A412826A-8FA6-4F97-8375-08D5879370F1}" dt="2021-04-13T22:27:19.573" v="2249" actId="478"/>
          <ac:spMkLst>
            <pc:docMk/>
            <pc:sldMk cId="2386416245" sldId="274"/>
            <ac:spMk id="13" creationId="{1D825650-243D-46E4-B506-CB4E81FD206C}"/>
          </ac:spMkLst>
        </pc:spChg>
        <pc:spChg chg="add mod">
          <ac:chgData name="Johnston, Derek A" userId="e7ec1644-c098-431a-bc11-3447d2f5b984" providerId="ADAL" clId="{A412826A-8FA6-4F97-8375-08D5879370F1}" dt="2021-04-13T22:27:36.807" v="2262" actId="1076"/>
          <ac:spMkLst>
            <pc:docMk/>
            <pc:sldMk cId="2386416245" sldId="274"/>
            <ac:spMk id="14" creationId="{C4E62020-05F2-404D-A0CA-FEAABAEDAF92}"/>
          </ac:spMkLst>
        </pc:spChg>
        <pc:spChg chg="del">
          <ac:chgData name="Johnston, Derek A" userId="e7ec1644-c098-431a-bc11-3447d2f5b984" providerId="ADAL" clId="{A412826A-8FA6-4F97-8375-08D5879370F1}" dt="2021-04-13T22:27:21.933" v="2250" actId="478"/>
          <ac:spMkLst>
            <pc:docMk/>
            <pc:sldMk cId="2386416245" sldId="274"/>
            <ac:spMk id="15" creationId="{664CA3D7-18D1-404F-98F9-AC6D71116D01}"/>
          </ac:spMkLst>
        </pc:spChg>
        <pc:spChg chg="add mod">
          <ac:chgData name="Johnston, Derek A" userId="e7ec1644-c098-431a-bc11-3447d2f5b984" providerId="ADAL" clId="{A412826A-8FA6-4F97-8375-08D5879370F1}" dt="2021-04-13T22:27:41.717" v="2266" actId="20577"/>
          <ac:spMkLst>
            <pc:docMk/>
            <pc:sldMk cId="2386416245" sldId="274"/>
            <ac:spMk id="16" creationId="{C1DF965E-7663-4E50-B592-BEB9D6799435}"/>
          </ac:spMkLst>
        </pc:spChg>
      </pc:sldChg>
      <pc:sldChg chg="addSp delSp modSp add mod">
        <pc:chgData name="Johnston, Derek A" userId="e7ec1644-c098-431a-bc11-3447d2f5b984" providerId="ADAL" clId="{A412826A-8FA6-4F97-8375-08D5879370F1}" dt="2021-04-13T22:32:04.099" v="2385"/>
        <pc:sldMkLst>
          <pc:docMk/>
          <pc:sldMk cId="393179277" sldId="275"/>
        </pc:sldMkLst>
        <pc:spChg chg="mod">
          <ac:chgData name="Johnston, Derek A" userId="e7ec1644-c098-431a-bc11-3447d2f5b984" providerId="ADAL" clId="{A412826A-8FA6-4F97-8375-08D5879370F1}" dt="2021-04-13T22:32:04.099" v="2385"/>
          <ac:spMkLst>
            <pc:docMk/>
            <pc:sldMk cId="393179277" sldId="275"/>
            <ac:spMk id="2" creationId="{5C2A6E49-C5AE-46B1-AECD-D89506D03BB2}"/>
          </ac:spMkLst>
        </pc:spChg>
        <pc:spChg chg="add del mod">
          <ac:chgData name="Johnston, Derek A" userId="e7ec1644-c098-431a-bc11-3447d2f5b984" providerId="ADAL" clId="{A412826A-8FA6-4F97-8375-08D5879370F1}" dt="2021-04-13T22:28:40.197" v="2291" actId="478"/>
          <ac:spMkLst>
            <pc:docMk/>
            <pc:sldMk cId="393179277" sldId="275"/>
            <ac:spMk id="17" creationId="{B47A3CFD-C35B-41FA-A69E-829209AB4E11}"/>
          </ac:spMkLst>
        </pc:spChg>
        <pc:spChg chg="add mod">
          <ac:chgData name="Johnston, Derek A" userId="e7ec1644-c098-431a-bc11-3447d2f5b984" providerId="ADAL" clId="{A412826A-8FA6-4F97-8375-08D5879370F1}" dt="2021-04-13T22:29:13.171" v="2315" actId="1076"/>
          <ac:spMkLst>
            <pc:docMk/>
            <pc:sldMk cId="393179277" sldId="275"/>
            <ac:spMk id="19" creationId="{ADBBA9AC-D10D-452E-A888-2F680A2C628F}"/>
          </ac:spMkLst>
        </pc:spChg>
        <pc:cxnChg chg="add del mod">
          <ac:chgData name="Johnston, Derek A" userId="e7ec1644-c098-431a-bc11-3447d2f5b984" providerId="ADAL" clId="{A412826A-8FA6-4F97-8375-08D5879370F1}" dt="2021-04-13T22:28:38.830" v="2290" actId="478"/>
          <ac:cxnSpMkLst>
            <pc:docMk/>
            <pc:sldMk cId="393179277" sldId="275"/>
            <ac:cxnSpMk id="12" creationId="{9BDDB14F-2DC5-4597-8044-ED0F3393AA72}"/>
          </ac:cxnSpMkLst>
        </pc:cxnChg>
        <pc:cxnChg chg="add mod">
          <ac:chgData name="Johnston, Derek A" userId="e7ec1644-c098-431a-bc11-3447d2f5b984" providerId="ADAL" clId="{A412826A-8FA6-4F97-8375-08D5879370F1}" dt="2021-04-13T22:28:52.660" v="2294" actId="1582"/>
          <ac:cxnSpMkLst>
            <pc:docMk/>
            <pc:sldMk cId="393179277" sldId="275"/>
            <ac:cxnSpMk id="18" creationId="{C488116B-0789-43E8-A0DF-F327CA433FEB}"/>
          </ac:cxnSpMkLst>
        </pc:cxnChg>
      </pc:sldChg>
      <pc:sldChg chg="addSp modSp add mod">
        <pc:chgData name="Johnston, Derek A" userId="e7ec1644-c098-431a-bc11-3447d2f5b984" providerId="ADAL" clId="{A412826A-8FA6-4F97-8375-08D5879370F1}" dt="2021-04-13T22:32:06.819" v="2386"/>
        <pc:sldMkLst>
          <pc:docMk/>
          <pc:sldMk cId="792663535" sldId="276"/>
        </pc:sldMkLst>
        <pc:spChg chg="mod">
          <ac:chgData name="Johnston, Derek A" userId="e7ec1644-c098-431a-bc11-3447d2f5b984" providerId="ADAL" clId="{A412826A-8FA6-4F97-8375-08D5879370F1}" dt="2021-04-13T22:32:06.819" v="2386"/>
          <ac:spMkLst>
            <pc:docMk/>
            <pc:sldMk cId="792663535" sldId="276"/>
            <ac:spMk id="2" creationId="{5C2A6E49-C5AE-46B1-AECD-D89506D03BB2}"/>
          </ac:spMkLst>
        </pc:spChg>
        <pc:spChg chg="add mod">
          <ac:chgData name="Johnston, Derek A" userId="e7ec1644-c098-431a-bc11-3447d2f5b984" providerId="ADAL" clId="{A412826A-8FA6-4F97-8375-08D5879370F1}" dt="2021-04-13T22:29:55.460" v="2333" actId="20577"/>
          <ac:spMkLst>
            <pc:docMk/>
            <pc:sldMk cId="792663535" sldId="276"/>
            <ac:spMk id="20" creationId="{2BE8C61E-7A04-4DA7-9029-10513AC98C07}"/>
          </ac:spMkLst>
        </pc:spChg>
        <pc:cxnChg chg="add mod">
          <ac:chgData name="Johnston, Derek A" userId="e7ec1644-c098-431a-bc11-3447d2f5b984" providerId="ADAL" clId="{A412826A-8FA6-4F97-8375-08D5879370F1}" dt="2021-04-13T22:29:27.143" v="2320" actId="1582"/>
          <ac:cxnSpMkLst>
            <pc:docMk/>
            <pc:sldMk cId="792663535" sldId="276"/>
            <ac:cxnSpMk id="12" creationId="{5883B254-06D4-440B-810A-60AD0B53E3DF}"/>
          </ac:cxnSpMkLst>
        </pc:cxnChg>
      </pc:sldChg>
      <pc:sldChg chg="add del">
        <pc:chgData name="Johnston, Derek A" userId="e7ec1644-c098-431a-bc11-3447d2f5b984" providerId="ADAL" clId="{A412826A-8FA6-4F97-8375-08D5879370F1}" dt="2021-04-13T22:29:42.757" v="2324" actId="47"/>
        <pc:sldMkLst>
          <pc:docMk/>
          <pc:sldMk cId="1446831696" sldId="277"/>
        </pc:sldMkLst>
      </pc:sldChg>
      <pc:sldChg chg="addSp modSp add mod">
        <pc:chgData name="Johnston, Derek A" userId="e7ec1644-c098-431a-bc11-3447d2f5b984" providerId="ADAL" clId="{A412826A-8FA6-4F97-8375-08D5879370F1}" dt="2021-04-13T22:32:09.055" v="2387"/>
        <pc:sldMkLst>
          <pc:docMk/>
          <pc:sldMk cId="3813985812" sldId="277"/>
        </pc:sldMkLst>
        <pc:spChg chg="mod">
          <ac:chgData name="Johnston, Derek A" userId="e7ec1644-c098-431a-bc11-3447d2f5b984" providerId="ADAL" clId="{A412826A-8FA6-4F97-8375-08D5879370F1}" dt="2021-04-13T22:32:09.055" v="2387"/>
          <ac:spMkLst>
            <pc:docMk/>
            <pc:sldMk cId="3813985812" sldId="277"/>
            <ac:spMk id="2" creationId="{5C2A6E49-C5AE-46B1-AECD-D89506D03BB2}"/>
          </ac:spMkLst>
        </pc:spChg>
        <pc:spChg chg="mod">
          <ac:chgData name="Johnston, Derek A" userId="e7ec1644-c098-431a-bc11-3447d2f5b984" providerId="ADAL" clId="{A412826A-8FA6-4F97-8375-08D5879370F1}" dt="2021-04-13T22:30:41.806" v="2340" actId="1076"/>
          <ac:spMkLst>
            <pc:docMk/>
            <pc:sldMk cId="3813985812" sldId="277"/>
            <ac:spMk id="19" creationId="{ADBBA9AC-D10D-452E-A888-2F680A2C628F}"/>
          </ac:spMkLst>
        </pc:spChg>
        <pc:spChg chg="add mod">
          <ac:chgData name="Johnston, Derek A" userId="e7ec1644-c098-431a-bc11-3447d2f5b984" providerId="ADAL" clId="{A412826A-8FA6-4F97-8375-08D5879370F1}" dt="2021-04-13T22:31:12.845" v="2358" actId="20577"/>
          <ac:spMkLst>
            <pc:docMk/>
            <pc:sldMk cId="3813985812" sldId="277"/>
            <ac:spMk id="21" creationId="{C590FF8A-C884-4572-8820-E377DAF956D4}"/>
          </ac:spMkLst>
        </pc:spChg>
        <pc:cxnChg chg="add mod">
          <ac:chgData name="Johnston, Derek A" userId="e7ec1644-c098-431a-bc11-3447d2f5b984" providerId="ADAL" clId="{A412826A-8FA6-4F97-8375-08D5879370F1}" dt="2021-04-13T22:30:37.071" v="2338" actId="1582"/>
          <ac:cxnSpMkLst>
            <pc:docMk/>
            <pc:sldMk cId="3813985812" sldId="277"/>
            <ac:cxnSpMk id="15" creationId="{CF50EF20-3D14-43F7-A711-246BB061CF7D}"/>
          </ac:cxnSpMkLst>
        </pc:cxnChg>
      </pc:sldChg>
      <pc:sldChg chg="addSp modSp add mod">
        <pc:chgData name="Johnston, Derek A" userId="e7ec1644-c098-431a-bc11-3447d2f5b984" providerId="ADAL" clId="{A412826A-8FA6-4F97-8375-08D5879370F1}" dt="2021-04-13T22:32:11.379" v="2388"/>
        <pc:sldMkLst>
          <pc:docMk/>
          <pc:sldMk cId="1549220138" sldId="278"/>
        </pc:sldMkLst>
        <pc:spChg chg="mod">
          <ac:chgData name="Johnston, Derek A" userId="e7ec1644-c098-431a-bc11-3447d2f5b984" providerId="ADAL" clId="{A412826A-8FA6-4F97-8375-08D5879370F1}" dt="2021-04-13T22:32:11.379" v="2388"/>
          <ac:spMkLst>
            <pc:docMk/>
            <pc:sldMk cId="1549220138" sldId="278"/>
            <ac:spMk id="2" creationId="{5C2A6E49-C5AE-46B1-AECD-D89506D03BB2}"/>
          </ac:spMkLst>
        </pc:spChg>
        <pc:spChg chg="add mod">
          <ac:chgData name="Johnston, Derek A" userId="e7ec1644-c098-431a-bc11-3447d2f5b984" providerId="ADAL" clId="{A412826A-8FA6-4F97-8375-08D5879370F1}" dt="2021-04-13T22:31:36.678" v="2369" actId="20577"/>
          <ac:spMkLst>
            <pc:docMk/>
            <pc:sldMk cId="1549220138" sldId="278"/>
            <ac:spMk id="22" creationId="{42F7C0A9-88A5-4298-BA07-8196F3BEEC70}"/>
          </ac:spMkLst>
        </pc:spChg>
        <pc:cxnChg chg="add mod">
          <ac:chgData name="Johnston, Derek A" userId="e7ec1644-c098-431a-bc11-3447d2f5b984" providerId="ADAL" clId="{A412826A-8FA6-4F97-8375-08D5879370F1}" dt="2021-04-13T22:31:26.346" v="2363" actId="1582"/>
          <ac:cxnSpMkLst>
            <pc:docMk/>
            <pc:sldMk cId="1549220138" sldId="278"/>
            <ac:cxnSpMk id="13" creationId="{D8A60FC4-B7DF-4277-9157-39E172C169C6}"/>
          </ac:cxnSpMkLst>
        </pc:cxnChg>
      </pc:sldChg>
      <pc:sldChg chg="addSp delSp modSp new mod modClrScheme chgLayout">
        <pc:chgData name="Johnston, Derek A" userId="e7ec1644-c098-431a-bc11-3447d2f5b984" providerId="ADAL" clId="{A412826A-8FA6-4F97-8375-08D5879370F1}" dt="2021-04-13T22:41:55.332" v="2694" actId="20577"/>
        <pc:sldMkLst>
          <pc:docMk/>
          <pc:sldMk cId="3215707057" sldId="279"/>
        </pc:sldMkLst>
        <pc:spChg chg="del mod ord">
          <ac:chgData name="Johnston, Derek A" userId="e7ec1644-c098-431a-bc11-3447d2f5b984" providerId="ADAL" clId="{A412826A-8FA6-4F97-8375-08D5879370F1}" dt="2021-04-13T22:32:23.520" v="2390" actId="700"/>
          <ac:spMkLst>
            <pc:docMk/>
            <pc:sldMk cId="3215707057" sldId="279"/>
            <ac:spMk id="2" creationId="{836DC64B-6042-46D3-B808-EC187C8F2033}"/>
          </ac:spMkLst>
        </pc:spChg>
        <pc:spChg chg="del">
          <ac:chgData name="Johnston, Derek A" userId="e7ec1644-c098-431a-bc11-3447d2f5b984" providerId="ADAL" clId="{A412826A-8FA6-4F97-8375-08D5879370F1}" dt="2021-04-13T22:32:23.520" v="2390" actId="700"/>
          <ac:spMkLst>
            <pc:docMk/>
            <pc:sldMk cId="3215707057" sldId="279"/>
            <ac:spMk id="3" creationId="{C7AF8F98-132E-4104-B58F-392775103206}"/>
          </ac:spMkLst>
        </pc:spChg>
        <pc:spChg chg="mod ord">
          <ac:chgData name="Johnston, Derek A" userId="e7ec1644-c098-431a-bc11-3447d2f5b984" providerId="ADAL" clId="{A412826A-8FA6-4F97-8375-08D5879370F1}" dt="2021-04-13T22:32:23.520" v="2390" actId="700"/>
          <ac:spMkLst>
            <pc:docMk/>
            <pc:sldMk cId="3215707057" sldId="279"/>
            <ac:spMk id="4" creationId="{D5483993-8DA4-49C7-B928-83FA2FAEBCAF}"/>
          </ac:spMkLst>
        </pc:spChg>
        <pc:spChg chg="mod ord">
          <ac:chgData name="Johnston, Derek A" userId="e7ec1644-c098-431a-bc11-3447d2f5b984" providerId="ADAL" clId="{A412826A-8FA6-4F97-8375-08D5879370F1}" dt="2021-04-13T22:32:23.520" v="2390" actId="700"/>
          <ac:spMkLst>
            <pc:docMk/>
            <pc:sldMk cId="3215707057" sldId="279"/>
            <ac:spMk id="5" creationId="{490E12EC-A118-4509-A8F3-C00E3B137F82}"/>
          </ac:spMkLst>
        </pc:spChg>
        <pc:spChg chg="add mod ord">
          <ac:chgData name="Johnston, Derek A" userId="e7ec1644-c098-431a-bc11-3447d2f5b984" providerId="ADAL" clId="{A412826A-8FA6-4F97-8375-08D5879370F1}" dt="2021-04-13T22:32:28.045" v="2401" actId="20577"/>
          <ac:spMkLst>
            <pc:docMk/>
            <pc:sldMk cId="3215707057" sldId="279"/>
            <ac:spMk id="6" creationId="{52C26379-D2C7-438E-B860-3BD2D44221CD}"/>
          </ac:spMkLst>
        </pc:spChg>
        <pc:graphicFrameChg chg="add mod modGraphic">
          <ac:chgData name="Johnston, Derek A" userId="e7ec1644-c098-431a-bc11-3447d2f5b984" providerId="ADAL" clId="{A412826A-8FA6-4F97-8375-08D5879370F1}" dt="2021-04-13T22:41:55.332" v="2694" actId="20577"/>
          <ac:graphicFrameMkLst>
            <pc:docMk/>
            <pc:sldMk cId="3215707057" sldId="279"/>
            <ac:graphicFrameMk id="9" creationId="{401B100C-A33F-463B-A4AB-7779642C0FB2}"/>
          </ac:graphicFrameMkLst>
        </pc:graphicFrameChg>
        <pc:picChg chg="add mod">
          <ac:chgData name="Johnston, Derek A" userId="e7ec1644-c098-431a-bc11-3447d2f5b984" providerId="ADAL" clId="{A412826A-8FA6-4F97-8375-08D5879370F1}" dt="2021-04-13T22:32:40.723" v="2404" actId="1076"/>
          <ac:picMkLst>
            <pc:docMk/>
            <pc:sldMk cId="3215707057" sldId="279"/>
            <ac:picMk id="8" creationId="{77C04266-CDD3-484F-AB38-987BBC25220C}"/>
          </ac:picMkLst>
        </pc:picChg>
      </pc:sldChg>
      <pc:sldChg chg="addSp modSp new mod">
        <pc:chgData name="Johnston, Derek A" userId="e7ec1644-c098-431a-bc11-3447d2f5b984" providerId="ADAL" clId="{A412826A-8FA6-4F97-8375-08D5879370F1}" dt="2021-04-13T22:42:07.969" v="2699" actId="20577"/>
        <pc:sldMkLst>
          <pc:docMk/>
          <pc:sldMk cId="464135704" sldId="280"/>
        </pc:sldMkLst>
        <pc:spChg chg="mod">
          <ac:chgData name="Johnston, Derek A" userId="e7ec1644-c098-431a-bc11-3447d2f5b984" providerId="ADAL" clId="{A412826A-8FA6-4F97-8375-08D5879370F1}" dt="2021-04-13T22:39:18.237" v="2606" actId="20577"/>
          <ac:spMkLst>
            <pc:docMk/>
            <pc:sldMk cId="464135704" sldId="280"/>
            <ac:spMk id="2" creationId="{3B94F896-2484-448E-A475-5FE681D562E8}"/>
          </ac:spMkLst>
        </pc:spChg>
        <pc:graphicFrameChg chg="add mod">
          <ac:chgData name="Johnston, Derek A" userId="e7ec1644-c098-431a-bc11-3447d2f5b984" providerId="ADAL" clId="{A412826A-8FA6-4F97-8375-08D5879370F1}" dt="2021-04-13T22:42:07.969" v="2699" actId="20577"/>
          <ac:graphicFrameMkLst>
            <pc:docMk/>
            <pc:sldMk cId="464135704" sldId="280"/>
            <ac:graphicFrameMk id="5" creationId="{266A7FEA-4BFD-4FCE-A1D5-1E4B24D9DB38}"/>
          </ac:graphicFrameMkLst>
        </pc:graphicFrameChg>
        <pc:graphicFrameChg chg="add mod modGraphic">
          <ac:chgData name="Johnston, Derek A" userId="e7ec1644-c098-431a-bc11-3447d2f5b984" providerId="ADAL" clId="{A412826A-8FA6-4F97-8375-08D5879370F1}" dt="2021-04-13T22:42:04.100" v="2697" actId="20577"/>
          <ac:graphicFrameMkLst>
            <pc:docMk/>
            <pc:sldMk cId="464135704" sldId="280"/>
            <ac:graphicFrameMk id="6" creationId="{61F336A1-390F-482F-ADF4-2BD9ABBA5631}"/>
          </ac:graphicFrameMkLst>
        </pc:graphicFrameChg>
      </pc:sldChg>
      <pc:sldChg chg="addSp delSp modSp new mod modClrScheme chgLayout">
        <pc:chgData name="Johnston, Derek A" userId="e7ec1644-c098-431a-bc11-3447d2f5b984" providerId="ADAL" clId="{A412826A-8FA6-4F97-8375-08D5879370F1}" dt="2021-04-13T22:44:29.218" v="2773" actId="20577"/>
        <pc:sldMkLst>
          <pc:docMk/>
          <pc:sldMk cId="3183347176" sldId="281"/>
        </pc:sldMkLst>
        <pc:spChg chg="del mod ord">
          <ac:chgData name="Johnston, Derek A" userId="e7ec1644-c098-431a-bc11-3447d2f5b984" providerId="ADAL" clId="{A412826A-8FA6-4F97-8375-08D5879370F1}" dt="2021-04-13T22:41:07.102" v="2685" actId="478"/>
          <ac:spMkLst>
            <pc:docMk/>
            <pc:sldMk cId="3183347176" sldId="281"/>
            <ac:spMk id="2" creationId="{3862184D-D90A-43BB-8AB9-05176E673A20}"/>
          </ac:spMkLst>
        </pc:spChg>
        <pc:spChg chg="mod ord">
          <ac:chgData name="Johnston, Derek A" userId="e7ec1644-c098-431a-bc11-3447d2f5b984" providerId="ADAL" clId="{A412826A-8FA6-4F97-8375-08D5879370F1}" dt="2021-04-13T22:41:05.101" v="2684" actId="700"/>
          <ac:spMkLst>
            <pc:docMk/>
            <pc:sldMk cId="3183347176" sldId="281"/>
            <ac:spMk id="3" creationId="{E6123152-9270-4CA7-89A5-E31C8B64B800}"/>
          </ac:spMkLst>
        </pc:spChg>
        <pc:spChg chg="mod ord">
          <ac:chgData name="Johnston, Derek A" userId="e7ec1644-c098-431a-bc11-3447d2f5b984" providerId="ADAL" clId="{A412826A-8FA6-4F97-8375-08D5879370F1}" dt="2021-04-13T22:41:05.101" v="2684" actId="700"/>
          <ac:spMkLst>
            <pc:docMk/>
            <pc:sldMk cId="3183347176" sldId="281"/>
            <ac:spMk id="4" creationId="{C1404F9E-7A03-4440-9C50-C6E27D43FEB3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8" creationId="{E76286F7-C255-4867-925D-15603CCAD425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9" creationId="{BFFC0A8D-C34E-4677-A532-A81D414C69B5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10" creationId="{84ECC74D-93BF-4102-9776-8C26955412AD}"/>
          </ac:spMkLst>
        </pc:spChg>
        <pc:spChg chg="mod">
          <ac:chgData name="Johnston, Derek A" userId="e7ec1644-c098-431a-bc11-3447d2f5b984" providerId="ADAL" clId="{A412826A-8FA6-4F97-8375-08D5879370F1}" dt="2021-04-13T22:42:21.909" v="2707" actId="20577"/>
          <ac:spMkLst>
            <pc:docMk/>
            <pc:sldMk cId="3183347176" sldId="281"/>
            <ac:spMk id="11" creationId="{CB78EA8B-46C3-49A6-A9CD-C887C5FDE6FD}"/>
          </ac:spMkLst>
        </pc:spChg>
        <pc:spChg chg="mod">
          <ac:chgData name="Johnston, Derek A" userId="e7ec1644-c098-431a-bc11-3447d2f5b984" providerId="ADAL" clId="{A412826A-8FA6-4F97-8375-08D5879370F1}" dt="2021-04-13T22:42:20.006" v="2705" actId="20577"/>
          <ac:spMkLst>
            <pc:docMk/>
            <pc:sldMk cId="3183347176" sldId="281"/>
            <ac:spMk id="12" creationId="{923FB235-0B68-4F8E-A76D-8E4A240DD2FF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13" creationId="{4C3A3105-AA26-4A9A-9B0E-22D70904264C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14" creationId="{8E37E203-4278-4743-A506-6F1A69B956D4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15" creationId="{DF21F04D-12CB-4589-804E-0F83039C3E32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17" creationId="{7990A47F-46B0-45DB-99B6-3CA04A7678D6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18" creationId="{997B29D9-5504-4FF8-BF38-427AF79B3909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19" creationId="{029DA4D2-9980-442B-BBF3-905DA1DEED67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20" creationId="{0CDD6183-1E72-4F56-BBF2-5110B1CD643A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21" creationId="{5CECE7E7-01A7-4A09-807D-BEA826108578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22" creationId="{8F78689A-804B-4F6F-BD90-9BF13BBE5349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23" creationId="{B5BC444A-49DF-4181-A25F-01A7A17419FD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24" creationId="{091FE7ED-AE28-4410-B9C3-CD32B5A9B3A4}"/>
          </ac:spMkLst>
        </pc:spChg>
        <pc:spChg chg="mod">
          <ac:chgData name="Johnston, Derek A" userId="e7ec1644-c098-431a-bc11-3447d2f5b984" providerId="ADAL" clId="{A412826A-8FA6-4F97-8375-08D5879370F1}" dt="2021-04-13T22:42:11.459" v="2701" actId="20577"/>
          <ac:spMkLst>
            <pc:docMk/>
            <pc:sldMk cId="3183347176" sldId="281"/>
            <ac:spMk id="26" creationId="{FEB81DBF-7282-4A79-A8E6-9CF08884CC64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27" creationId="{04DB2418-1CF7-4F73-959F-4B53082D68EF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28" creationId="{4289E887-907D-4C87-BF3A-F89426C5CDF7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29" creationId="{42725F66-91B8-408B-8ED9-B556C55C029B}"/>
          </ac:spMkLst>
        </pc:spChg>
        <pc:spChg chg="mod">
          <ac:chgData name="Johnston, Derek A" userId="e7ec1644-c098-431a-bc11-3447d2f5b984" providerId="ADAL" clId="{A412826A-8FA6-4F97-8375-08D5879370F1}" dt="2021-04-13T22:42:13.231" v="2703" actId="20577"/>
          <ac:spMkLst>
            <pc:docMk/>
            <pc:sldMk cId="3183347176" sldId="281"/>
            <ac:spMk id="31" creationId="{8A94706D-7032-4DAD-9847-24E9EFEAE75D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32" creationId="{48DED4CF-5BB3-497E-91AB-39B6842ED174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33" creationId="{F98D8B68-6246-4FF8-B470-55A5688C2EF4}"/>
          </ac:spMkLst>
        </pc:spChg>
        <pc:spChg chg="mod">
          <ac:chgData name="Johnston, Derek A" userId="e7ec1644-c098-431a-bc11-3447d2f5b984" providerId="ADAL" clId="{A412826A-8FA6-4F97-8375-08D5879370F1}" dt="2021-04-13T22:41:32.573" v="2691" actId="20577"/>
          <ac:spMkLst>
            <pc:docMk/>
            <pc:sldMk cId="3183347176" sldId="281"/>
            <ac:spMk id="35" creationId="{0CAE7B53-B630-463A-9F8F-8B38FE217C02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36" creationId="{53F5F5D6-C038-4CC5-AA3C-98771045E937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37" creationId="{0A558164-C031-45D6-BCA1-76CCC5ADF74F}"/>
          </ac:spMkLst>
        </pc:spChg>
        <pc:spChg chg="mod">
          <ac:chgData name="Johnston, Derek A" userId="e7ec1644-c098-431a-bc11-3447d2f5b984" providerId="ADAL" clId="{A412826A-8FA6-4F97-8375-08D5879370F1}" dt="2021-04-13T22:41:10.649" v="2686"/>
          <ac:spMkLst>
            <pc:docMk/>
            <pc:sldMk cId="3183347176" sldId="281"/>
            <ac:spMk id="38" creationId="{2B94B46C-4651-42F3-87E9-64C7C293A981}"/>
          </ac:spMkLst>
        </pc:spChg>
        <pc:grpChg chg="add mod">
          <ac:chgData name="Johnston, Derek A" userId="e7ec1644-c098-431a-bc11-3447d2f5b984" providerId="ADAL" clId="{A412826A-8FA6-4F97-8375-08D5879370F1}" dt="2021-04-13T22:41:17.244" v="2687" actId="1076"/>
          <ac:grpSpMkLst>
            <pc:docMk/>
            <pc:sldMk cId="3183347176" sldId="281"/>
            <ac:grpSpMk id="6" creationId="{08275F72-EDB1-4216-9EEB-35262358BD2E}"/>
          </ac:grpSpMkLst>
        </pc:grpChg>
        <pc:grpChg chg="mod">
          <ac:chgData name="Johnston, Derek A" userId="e7ec1644-c098-431a-bc11-3447d2f5b984" providerId="ADAL" clId="{A412826A-8FA6-4F97-8375-08D5879370F1}" dt="2021-04-13T22:41:10.649" v="2686"/>
          <ac:grpSpMkLst>
            <pc:docMk/>
            <pc:sldMk cId="3183347176" sldId="281"/>
            <ac:grpSpMk id="7" creationId="{7F85B62C-62F7-4E60-B1F0-F0C44DBC1AB6}"/>
          </ac:grpSpMkLst>
        </pc:grpChg>
        <pc:grpChg chg="mod">
          <ac:chgData name="Johnston, Derek A" userId="e7ec1644-c098-431a-bc11-3447d2f5b984" providerId="ADAL" clId="{A412826A-8FA6-4F97-8375-08D5879370F1}" dt="2021-04-13T22:41:10.649" v="2686"/>
          <ac:grpSpMkLst>
            <pc:docMk/>
            <pc:sldMk cId="3183347176" sldId="281"/>
            <ac:grpSpMk id="16" creationId="{753037C7-73B0-4B59-A5D1-EB52F6A2F771}"/>
          </ac:grpSpMkLst>
        </pc:grpChg>
        <pc:grpChg chg="mod">
          <ac:chgData name="Johnston, Derek A" userId="e7ec1644-c098-431a-bc11-3447d2f5b984" providerId="ADAL" clId="{A412826A-8FA6-4F97-8375-08D5879370F1}" dt="2021-04-13T22:41:10.649" v="2686"/>
          <ac:grpSpMkLst>
            <pc:docMk/>
            <pc:sldMk cId="3183347176" sldId="281"/>
            <ac:grpSpMk id="25" creationId="{211C013C-CF95-4A43-914A-1E274C0FAD12}"/>
          </ac:grpSpMkLst>
        </pc:grpChg>
        <pc:grpChg chg="mod">
          <ac:chgData name="Johnston, Derek A" userId="e7ec1644-c098-431a-bc11-3447d2f5b984" providerId="ADAL" clId="{A412826A-8FA6-4F97-8375-08D5879370F1}" dt="2021-04-13T22:41:10.649" v="2686"/>
          <ac:grpSpMkLst>
            <pc:docMk/>
            <pc:sldMk cId="3183347176" sldId="281"/>
            <ac:grpSpMk id="30" creationId="{3BB2E867-0D77-4C7E-AA7A-4B08B941AE67}"/>
          </ac:grpSpMkLst>
        </pc:grpChg>
        <pc:grpChg chg="mod">
          <ac:chgData name="Johnston, Derek A" userId="e7ec1644-c098-431a-bc11-3447d2f5b984" providerId="ADAL" clId="{A412826A-8FA6-4F97-8375-08D5879370F1}" dt="2021-04-13T22:41:10.649" v="2686"/>
          <ac:grpSpMkLst>
            <pc:docMk/>
            <pc:sldMk cId="3183347176" sldId="281"/>
            <ac:grpSpMk id="34" creationId="{A553EB02-5A43-445A-924A-EA072A535F98}"/>
          </ac:grpSpMkLst>
        </pc:grpChg>
        <pc:graphicFrameChg chg="add mod">
          <ac:chgData name="Johnston, Derek A" userId="e7ec1644-c098-431a-bc11-3447d2f5b984" providerId="ADAL" clId="{A412826A-8FA6-4F97-8375-08D5879370F1}" dt="2021-04-13T22:44:29.218" v="2773" actId="20577"/>
          <ac:graphicFrameMkLst>
            <pc:docMk/>
            <pc:sldMk cId="3183347176" sldId="281"/>
            <ac:graphicFrameMk id="5" creationId="{E44F914A-7806-4447-859D-0993C4747736}"/>
          </ac:graphicFrameMkLst>
        </pc:graphicFrameChg>
        <pc:cxnChg chg="mod">
          <ac:chgData name="Johnston, Derek A" userId="e7ec1644-c098-431a-bc11-3447d2f5b984" providerId="ADAL" clId="{A412826A-8FA6-4F97-8375-08D5879370F1}" dt="2021-04-13T22:41:10.649" v="2686"/>
          <ac:cxnSpMkLst>
            <pc:docMk/>
            <pc:sldMk cId="3183347176" sldId="281"/>
            <ac:cxnSpMk id="39" creationId="{5E6B4D73-6919-4BA6-92FD-6F8BDC5FEC63}"/>
          </ac:cxnSpMkLst>
        </pc:cxnChg>
        <pc:cxnChg chg="mod">
          <ac:chgData name="Johnston, Derek A" userId="e7ec1644-c098-431a-bc11-3447d2f5b984" providerId="ADAL" clId="{A412826A-8FA6-4F97-8375-08D5879370F1}" dt="2021-04-13T22:41:10.649" v="2686"/>
          <ac:cxnSpMkLst>
            <pc:docMk/>
            <pc:sldMk cId="3183347176" sldId="281"/>
            <ac:cxnSpMk id="40" creationId="{73351042-A9A1-4246-82C4-9F983B69DC6F}"/>
          </ac:cxnSpMkLst>
        </pc:cxnChg>
        <pc:cxnChg chg="mod">
          <ac:chgData name="Johnston, Derek A" userId="e7ec1644-c098-431a-bc11-3447d2f5b984" providerId="ADAL" clId="{A412826A-8FA6-4F97-8375-08D5879370F1}" dt="2021-04-13T22:41:10.649" v="2686"/>
          <ac:cxnSpMkLst>
            <pc:docMk/>
            <pc:sldMk cId="3183347176" sldId="281"/>
            <ac:cxnSpMk id="41" creationId="{CAFF4A88-70A4-4119-B16E-88987AB07DDA}"/>
          </ac:cxnSpMkLst>
        </pc:cxnChg>
        <pc:cxnChg chg="mod">
          <ac:chgData name="Johnston, Derek A" userId="e7ec1644-c098-431a-bc11-3447d2f5b984" providerId="ADAL" clId="{A412826A-8FA6-4F97-8375-08D5879370F1}" dt="2021-04-13T22:41:10.649" v="2686"/>
          <ac:cxnSpMkLst>
            <pc:docMk/>
            <pc:sldMk cId="3183347176" sldId="281"/>
            <ac:cxnSpMk id="42" creationId="{A13A6F92-3F73-427F-B17D-D537384FF933}"/>
          </ac:cxnSpMkLst>
        </pc:cxnChg>
        <pc:cxnChg chg="mod">
          <ac:chgData name="Johnston, Derek A" userId="e7ec1644-c098-431a-bc11-3447d2f5b984" providerId="ADAL" clId="{A412826A-8FA6-4F97-8375-08D5879370F1}" dt="2021-04-13T22:41:10.649" v="2686"/>
          <ac:cxnSpMkLst>
            <pc:docMk/>
            <pc:sldMk cId="3183347176" sldId="281"/>
            <ac:cxnSpMk id="43" creationId="{FA10B211-6C1D-4316-A6ED-3B646229E37A}"/>
          </ac:cxnSpMkLst>
        </pc:cxnChg>
      </pc:sldChg>
      <pc:sldChg chg="modSp add mod">
        <pc:chgData name="Johnston, Derek A" userId="e7ec1644-c098-431a-bc11-3447d2f5b984" providerId="ADAL" clId="{A412826A-8FA6-4F97-8375-08D5879370F1}" dt="2021-04-13T22:44:24.306" v="2769" actId="20577"/>
        <pc:sldMkLst>
          <pc:docMk/>
          <pc:sldMk cId="3942971355" sldId="282"/>
        </pc:sldMkLst>
        <pc:spChg chg="mod">
          <ac:chgData name="Johnston, Derek A" userId="e7ec1644-c098-431a-bc11-3447d2f5b984" providerId="ADAL" clId="{A412826A-8FA6-4F97-8375-08D5879370F1}" dt="2021-04-13T22:43:43.678" v="2746" actId="20577"/>
          <ac:spMkLst>
            <pc:docMk/>
            <pc:sldMk cId="3942971355" sldId="282"/>
            <ac:spMk id="9" creationId="{BFFC0A8D-C34E-4677-A532-A81D414C69B5}"/>
          </ac:spMkLst>
        </pc:spChg>
        <pc:spChg chg="mod">
          <ac:chgData name="Johnston, Derek A" userId="e7ec1644-c098-431a-bc11-3447d2f5b984" providerId="ADAL" clId="{A412826A-8FA6-4F97-8375-08D5879370F1}" dt="2021-04-13T22:43:45.699" v="2748" actId="20577"/>
          <ac:spMkLst>
            <pc:docMk/>
            <pc:sldMk cId="3942971355" sldId="282"/>
            <ac:spMk id="10" creationId="{84ECC74D-93BF-4102-9776-8C26955412AD}"/>
          </ac:spMkLst>
        </pc:spChg>
        <pc:spChg chg="mod">
          <ac:chgData name="Johnston, Derek A" userId="e7ec1644-c098-431a-bc11-3447d2f5b984" providerId="ADAL" clId="{A412826A-8FA6-4F97-8375-08D5879370F1}" dt="2021-04-13T22:43:41.842" v="2744" actId="20577"/>
          <ac:spMkLst>
            <pc:docMk/>
            <pc:sldMk cId="3942971355" sldId="282"/>
            <ac:spMk id="14" creationId="{8E37E203-4278-4743-A506-6F1A69B956D4}"/>
          </ac:spMkLst>
        </pc:spChg>
        <pc:spChg chg="mod">
          <ac:chgData name="Johnston, Derek A" userId="e7ec1644-c098-431a-bc11-3447d2f5b984" providerId="ADAL" clId="{A412826A-8FA6-4F97-8375-08D5879370F1}" dt="2021-04-13T22:43:38.221" v="2742" actId="20577"/>
          <ac:spMkLst>
            <pc:docMk/>
            <pc:sldMk cId="3942971355" sldId="282"/>
            <ac:spMk id="15" creationId="{DF21F04D-12CB-4589-804E-0F83039C3E32}"/>
          </ac:spMkLst>
        </pc:spChg>
        <pc:spChg chg="mod">
          <ac:chgData name="Johnston, Derek A" userId="e7ec1644-c098-431a-bc11-3447d2f5b984" providerId="ADAL" clId="{A412826A-8FA6-4F97-8375-08D5879370F1}" dt="2021-04-13T22:44:18.030" v="2763" actId="20577"/>
          <ac:spMkLst>
            <pc:docMk/>
            <pc:sldMk cId="3942971355" sldId="282"/>
            <ac:spMk id="26" creationId="{FEB81DBF-7282-4A79-A8E6-9CF08884CC64}"/>
          </ac:spMkLst>
        </pc:spChg>
        <pc:spChg chg="mod">
          <ac:chgData name="Johnston, Derek A" userId="e7ec1644-c098-431a-bc11-3447d2f5b984" providerId="ADAL" clId="{A412826A-8FA6-4F97-8375-08D5879370F1}" dt="2021-04-13T22:44:19.948" v="2765" actId="20577"/>
          <ac:spMkLst>
            <pc:docMk/>
            <pc:sldMk cId="3942971355" sldId="282"/>
            <ac:spMk id="31" creationId="{8A94706D-7032-4DAD-9847-24E9EFEAE75D}"/>
          </ac:spMkLst>
        </pc:spChg>
        <pc:spChg chg="mod">
          <ac:chgData name="Johnston, Derek A" userId="e7ec1644-c098-431a-bc11-3447d2f5b984" providerId="ADAL" clId="{A412826A-8FA6-4F97-8375-08D5879370F1}" dt="2021-04-13T22:43:25.897" v="2739" actId="20577"/>
          <ac:spMkLst>
            <pc:docMk/>
            <pc:sldMk cId="3942971355" sldId="282"/>
            <ac:spMk id="35" creationId="{0CAE7B53-B630-463A-9F8F-8B38FE217C02}"/>
          </ac:spMkLst>
        </pc:spChg>
        <pc:graphicFrameChg chg="mod">
          <ac:chgData name="Johnston, Derek A" userId="e7ec1644-c098-431a-bc11-3447d2f5b984" providerId="ADAL" clId="{A412826A-8FA6-4F97-8375-08D5879370F1}" dt="2021-04-13T22:44:24.306" v="2769" actId="20577"/>
          <ac:graphicFrameMkLst>
            <pc:docMk/>
            <pc:sldMk cId="3942971355" sldId="282"/>
            <ac:graphicFrameMk id="5" creationId="{E44F914A-7806-4447-859D-0993C4747736}"/>
          </ac:graphicFrameMkLst>
        </pc:graphicFrameChg>
      </pc:sldChg>
      <pc:sldChg chg="add del">
        <pc:chgData name="Johnston, Derek A" userId="e7ec1644-c098-431a-bc11-3447d2f5b984" providerId="ADAL" clId="{A412826A-8FA6-4F97-8375-08D5879370F1}" dt="2021-04-13T22:43:33.711" v="2740" actId="47"/>
        <pc:sldMkLst>
          <pc:docMk/>
          <pc:sldMk cId="3623030008" sldId="283"/>
        </pc:sldMkLst>
      </pc:sldChg>
      <pc:sldChg chg="addSp delSp modSp add mod">
        <pc:chgData name="Johnston, Derek A" userId="e7ec1644-c098-431a-bc11-3447d2f5b984" providerId="ADAL" clId="{A412826A-8FA6-4F97-8375-08D5879370F1}" dt="2021-04-13T22:43:16.940" v="2736" actId="1076"/>
        <pc:sldMkLst>
          <pc:docMk/>
          <pc:sldMk cId="783350296" sldId="284"/>
        </pc:sldMkLst>
        <pc:spChg chg="add mod">
          <ac:chgData name="Johnston, Derek A" userId="e7ec1644-c098-431a-bc11-3447d2f5b984" providerId="ADAL" clId="{A412826A-8FA6-4F97-8375-08D5879370F1}" dt="2021-04-13T22:43:16.940" v="2736" actId="1076"/>
          <ac:spMkLst>
            <pc:docMk/>
            <pc:sldMk cId="783350296" sldId="284"/>
            <ac:spMk id="44" creationId="{663E9A9C-B303-4A24-A87D-16A30B3B23BA}"/>
          </ac:spMkLst>
        </pc:spChg>
        <pc:graphicFrameChg chg="del">
          <ac:chgData name="Johnston, Derek A" userId="e7ec1644-c098-431a-bc11-3447d2f5b984" providerId="ADAL" clId="{A412826A-8FA6-4F97-8375-08D5879370F1}" dt="2021-04-13T22:42:31.909" v="2709" actId="478"/>
          <ac:graphicFrameMkLst>
            <pc:docMk/>
            <pc:sldMk cId="783350296" sldId="284"/>
            <ac:graphicFrameMk id="5" creationId="{E44F914A-7806-4447-859D-0993C4747736}"/>
          </ac:graphicFrameMkLst>
        </pc:graphicFrameChg>
      </pc:sldChg>
      <pc:sldChg chg="addSp delSp modSp add mod">
        <pc:chgData name="Johnston, Derek A" userId="e7ec1644-c098-431a-bc11-3447d2f5b984" providerId="ADAL" clId="{A412826A-8FA6-4F97-8375-08D5879370F1}" dt="2021-04-13T22:46:57.390" v="2916" actId="20577"/>
        <pc:sldMkLst>
          <pc:docMk/>
          <pc:sldMk cId="2783267210" sldId="285"/>
        </pc:sldMkLst>
        <pc:spChg chg="add mod">
          <ac:chgData name="Johnston, Derek A" userId="e7ec1644-c098-431a-bc11-3447d2f5b984" providerId="ADAL" clId="{A412826A-8FA6-4F97-8375-08D5879370F1}" dt="2021-04-13T22:44:58.970" v="2786" actId="1582"/>
          <ac:spMkLst>
            <pc:docMk/>
            <pc:sldMk cId="2783267210" sldId="285"/>
            <ac:spMk id="2" creationId="{622309ED-59CC-4B0B-927E-08F093E3FDA9}"/>
          </ac:spMkLst>
        </pc:spChg>
        <pc:spChg chg="mod">
          <ac:chgData name="Johnston, Derek A" userId="e7ec1644-c098-431a-bc11-3447d2f5b984" providerId="ADAL" clId="{A412826A-8FA6-4F97-8375-08D5879370F1}" dt="2021-04-13T22:44:15.008" v="2761" actId="20577"/>
          <ac:spMkLst>
            <pc:docMk/>
            <pc:sldMk cId="2783267210" sldId="285"/>
            <ac:spMk id="26" creationId="{FEB81DBF-7282-4A79-A8E6-9CF08884CC64}"/>
          </ac:spMkLst>
        </pc:spChg>
        <pc:spChg chg="mod">
          <ac:chgData name="Johnston, Derek A" userId="e7ec1644-c098-431a-bc11-3447d2f5b984" providerId="ADAL" clId="{A412826A-8FA6-4F97-8375-08D5879370F1}" dt="2021-04-13T22:44:13.005" v="2759" actId="20577"/>
          <ac:spMkLst>
            <pc:docMk/>
            <pc:sldMk cId="2783267210" sldId="285"/>
            <ac:spMk id="31" creationId="{8A94706D-7032-4DAD-9847-24E9EFEAE75D}"/>
          </ac:spMkLst>
        </pc:spChg>
        <pc:spChg chg="mod">
          <ac:chgData name="Johnston, Derek A" userId="e7ec1644-c098-431a-bc11-3447d2f5b984" providerId="ADAL" clId="{A412826A-8FA6-4F97-8375-08D5879370F1}" dt="2021-04-13T22:46:55.452" v="2914" actId="20577"/>
          <ac:spMkLst>
            <pc:docMk/>
            <pc:sldMk cId="2783267210" sldId="285"/>
            <ac:spMk id="35" creationId="{0CAE7B53-B630-463A-9F8F-8B38FE217C02}"/>
          </ac:spMkLst>
        </pc:spChg>
        <pc:spChg chg="add mod">
          <ac:chgData name="Johnston, Derek A" userId="e7ec1644-c098-431a-bc11-3447d2f5b984" providerId="ADAL" clId="{A412826A-8FA6-4F97-8375-08D5879370F1}" dt="2021-04-13T22:46:57.390" v="2916" actId="20577"/>
          <ac:spMkLst>
            <pc:docMk/>
            <pc:sldMk cId="2783267210" sldId="285"/>
            <ac:spMk id="44" creationId="{B8D380BB-85C2-434B-8385-DD7DBDE4FC70}"/>
          </ac:spMkLst>
        </pc:spChg>
        <pc:graphicFrameChg chg="del">
          <ac:chgData name="Johnston, Derek A" userId="e7ec1644-c098-431a-bc11-3447d2f5b984" providerId="ADAL" clId="{A412826A-8FA6-4F97-8375-08D5879370F1}" dt="2021-04-13T22:43:50.379" v="2750" actId="478"/>
          <ac:graphicFrameMkLst>
            <pc:docMk/>
            <pc:sldMk cId="2783267210" sldId="285"/>
            <ac:graphicFrameMk id="5" creationId="{E44F914A-7806-4447-859D-0993C4747736}"/>
          </ac:graphicFrameMkLst>
        </pc:graphicFrameChg>
      </pc:sldChg>
      <pc:sldChg chg="addSp modSp add mod">
        <pc:chgData name="Johnston, Derek A" userId="e7ec1644-c098-431a-bc11-3447d2f5b984" providerId="ADAL" clId="{A412826A-8FA6-4F97-8375-08D5879370F1}" dt="2021-04-13T22:47:03.116" v="2920" actId="20577"/>
        <pc:sldMkLst>
          <pc:docMk/>
          <pc:sldMk cId="2881471449" sldId="286"/>
        </pc:sldMkLst>
        <pc:spChg chg="add mod">
          <ac:chgData name="Johnston, Derek A" userId="e7ec1644-c098-431a-bc11-3447d2f5b984" providerId="ADAL" clId="{A412826A-8FA6-4F97-8375-08D5879370F1}" dt="2021-04-13T22:45:28.500" v="2797" actId="1582"/>
          <ac:spMkLst>
            <pc:docMk/>
            <pc:sldMk cId="2881471449" sldId="286"/>
            <ac:spMk id="5" creationId="{0394A05E-C799-4C82-AAE1-9CE4A069B120}"/>
          </ac:spMkLst>
        </pc:spChg>
        <pc:spChg chg="mod">
          <ac:chgData name="Johnston, Derek A" userId="e7ec1644-c098-431a-bc11-3447d2f5b984" providerId="ADAL" clId="{A412826A-8FA6-4F97-8375-08D5879370F1}" dt="2021-04-13T22:47:00.051" v="2918" actId="20577"/>
          <ac:spMkLst>
            <pc:docMk/>
            <pc:sldMk cId="2881471449" sldId="286"/>
            <ac:spMk id="35" creationId="{0CAE7B53-B630-463A-9F8F-8B38FE217C02}"/>
          </ac:spMkLst>
        </pc:spChg>
        <pc:spChg chg="mod">
          <ac:chgData name="Johnston, Derek A" userId="e7ec1644-c098-431a-bc11-3447d2f5b984" providerId="ADAL" clId="{A412826A-8FA6-4F97-8375-08D5879370F1}" dt="2021-04-13T22:47:03.116" v="2920" actId="20577"/>
          <ac:spMkLst>
            <pc:docMk/>
            <pc:sldMk cId="2881471449" sldId="286"/>
            <ac:spMk id="44" creationId="{B8D380BB-85C2-434B-8385-DD7DBDE4FC70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3T22:47:05.645" v="2922" actId="20577"/>
        <pc:sldMkLst>
          <pc:docMk/>
          <pc:sldMk cId="2982957227" sldId="287"/>
        </pc:sldMkLst>
        <pc:spChg chg="mod">
          <ac:chgData name="Johnston, Derek A" userId="e7ec1644-c098-431a-bc11-3447d2f5b984" providerId="ADAL" clId="{A412826A-8FA6-4F97-8375-08D5879370F1}" dt="2021-04-13T22:47:05.645" v="2922" actId="20577"/>
          <ac:spMkLst>
            <pc:docMk/>
            <pc:sldMk cId="2982957227" sldId="287"/>
            <ac:spMk id="44" creationId="{B8D380BB-85C2-434B-8385-DD7DBDE4FC70}"/>
          </ac:spMkLst>
        </pc:spChg>
        <pc:spChg chg="add mod">
          <ac:chgData name="Johnston, Derek A" userId="e7ec1644-c098-431a-bc11-3447d2f5b984" providerId="ADAL" clId="{A412826A-8FA6-4F97-8375-08D5879370F1}" dt="2021-04-13T22:46:01.776" v="2806" actId="1582"/>
          <ac:spMkLst>
            <pc:docMk/>
            <pc:sldMk cId="2982957227" sldId="287"/>
            <ac:spMk id="45" creationId="{33BAF2AE-9561-4C67-A4E2-821048C9127C}"/>
          </ac:spMkLst>
        </pc:spChg>
      </pc:sldChg>
      <pc:sldChg chg="addSp modSp new mod">
        <pc:chgData name="Johnston, Derek A" userId="e7ec1644-c098-431a-bc11-3447d2f5b984" providerId="ADAL" clId="{A412826A-8FA6-4F97-8375-08D5879370F1}" dt="2021-04-13T22:47:18.437" v="2927" actId="207"/>
        <pc:sldMkLst>
          <pc:docMk/>
          <pc:sldMk cId="504258361" sldId="288"/>
        </pc:sldMkLst>
        <pc:spChg chg="mod">
          <ac:chgData name="Johnston, Derek A" userId="e7ec1644-c098-431a-bc11-3447d2f5b984" providerId="ADAL" clId="{A412826A-8FA6-4F97-8375-08D5879370F1}" dt="2021-04-13T22:46:19.821" v="2822" actId="20577"/>
          <ac:spMkLst>
            <pc:docMk/>
            <pc:sldMk cId="504258361" sldId="288"/>
            <ac:spMk id="2" creationId="{D9931D9C-6AEF-414E-A84B-3B75827ACEDC}"/>
          </ac:spMkLst>
        </pc:spChg>
        <pc:spChg chg="mod">
          <ac:chgData name="Johnston, Derek A" userId="e7ec1644-c098-431a-bc11-3447d2f5b984" providerId="ADAL" clId="{A412826A-8FA6-4F97-8375-08D5879370F1}" dt="2021-04-13T22:46:41.217" v="2912" actId="20577"/>
          <ac:spMkLst>
            <pc:docMk/>
            <pc:sldMk cId="504258361" sldId="288"/>
            <ac:spMk id="3" creationId="{0EA695C1-CDE7-4A99-A65F-DFA6E3719334}"/>
          </ac:spMkLst>
        </pc:spChg>
        <pc:spChg chg="add mod">
          <ac:chgData name="Johnston, Derek A" userId="e7ec1644-c098-431a-bc11-3447d2f5b984" providerId="ADAL" clId="{A412826A-8FA6-4F97-8375-08D5879370F1}" dt="2021-04-13T22:47:10.932" v="2924" actId="1076"/>
          <ac:spMkLst>
            <pc:docMk/>
            <pc:sldMk cId="504258361" sldId="288"/>
            <ac:spMk id="6" creationId="{FD244434-B872-49E6-A88E-2A5CDFA2CAE6}"/>
          </ac:spMkLst>
        </pc:spChg>
        <pc:spChg chg="add mod">
          <ac:chgData name="Johnston, Derek A" userId="e7ec1644-c098-431a-bc11-3447d2f5b984" providerId="ADAL" clId="{A412826A-8FA6-4F97-8375-08D5879370F1}" dt="2021-04-13T22:47:18.437" v="2927" actId="207"/>
          <ac:spMkLst>
            <pc:docMk/>
            <pc:sldMk cId="504258361" sldId="288"/>
            <ac:spMk id="7" creationId="{B786DED5-ADC5-4D7B-8D02-8E5B212BC1E5}"/>
          </ac:spMkLst>
        </pc:spChg>
      </pc:sldChg>
      <pc:sldChg chg="addSp delSp modSp new mod setBg modClrScheme chgLayout">
        <pc:chgData name="Johnston, Derek A" userId="e7ec1644-c098-431a-bc11-3447d2f5b984" providerId="ADAL" clId="{A412826A-8FA6-4F97-8375-08D5879370F1}" dt="2021-04-13T22:58:59.767" v="2933" actId="26606"/>
        <pc:sldMkLst>
          <pc:docMk/>
          <pc:sldMk cId="4191145701" sldId="289"/>
        </pc:sldMkLst>
        <pc:spChg chg="del">
          <ac:chgData name="Johnston, Derek A" userId="e7ec1644-c098-431a-bc11-3447d2f5b984" providerId="ADAL" clId="{A412826A-8FA6-4F97-8375-08D5879370F1}" dt="2021-04-13T22:58:28.078" v="2929" actId="700"/>
          <ac:spMkLst>
            <pc:docMk/>
            <pc:sldMk cId="4191145701" sldId="289"/>
            <ac:spMk id="2" creationId="{A696B232-C1DC-41A5-8764-CA3A04673C57}"/>
          </ac:spMkLst>
        </pc:spChg>
        <pc:spChg chg="del">
          <ac:chgData name="Johnston, Derek A" userId="e7ec1644-c098-431a-bc11-3447d2f5b984" providerId="ADAL" clId="{A412826A-8FA6-4F97-8375-08D5879370F1}" dt="2021-04-13T22:58:28.078" v="2929" actId="700"/>
          <ac:spMkLst>
            <pc:docMk/>
            <pc:sldMk cId="4191145701" sldId="289"/>
            <ac:spMk id="3" creationId="{A1C8B45C-D299-45D6-B205-6873B5032E5E}"/>
          </ac:spMkLst>
        </pc:spChg>
        <pc:spChg chg="mod ord">
          <ac:chgData name="Johnston, Derek A" userId="e7ec1644-c098-431a-bc11-3447d2f5b984" providerId="ADAL" clId="{A412826A-8FA6-4F97-8375-08D5879370F1}" dt="2021-04-13T22:58:59.767" v="2933" actId="26606"/>
          <ac:spMkLst>
            <pc:docMk/>
            <pc:sldMk cId="4191145701" sldId="289"/>
            <ac:spMk id="4" creationId="{86517F2D-AA6A-4846-8A43-9D9F6FFE5848}"/>
          </ac:spMkLst>
        </pc:spChg>
        <pc:spChg chg="mod ord">
          <ac:chgData name="Johnston, Derek A" userId="e7ec1644-c098-431a-bc11-3447d2f5b984" providerId="ADAL" clId="{A412826A-8FA6-4F97-8375-08D5879370F1}" dt="2021-04-13T22:58:59.767" v="2933" actId="26606"/>
          <ac:spMkLst>
            <pc:docMk/>
            <pc:sldMk cId="4191145701" sldId="289"/>
            <ac:spMk id="5" creationId="{9D39ADE0-8CAA-46D5-98B7-8939ADF4C0CB}"/>
          </ac:spMkLst>
        </pc:spChg>
        <pc:picChg chg="add mod">
          <ac:chgData name="Johnston, Derek A" userId="e7ec1644-c098-431a-bc11-3447d2f5b984" providerId="ADAL" clId="{A412826A-8FA6-4F97-8375-08D5879370F1}" dt="2021-04-13T22:58:59.767" v="2933" actId="26606"/>
          <ac:picMkLst>
            <pc:docMk/>
            <pc:sldMk cId="4191145701" sldId="289"/>
            <ac:picMk id="7" creationId="{A034A43A-19F5-46C5-871C-55A830D76BE2}"/>
          </ac:picMkLst>
        </pc:picChg>
        <pc:picChg chg="add mod">
          <ac:chgData name="Johnston, Derek A" userId="e7ec1644-c098-431a-bc11-3447d2f5b984" providerId="ADAL" clId="{A412826A-8FA6-4F97-8375-08D5879370F1}" dt="2021-04-13T22:58:59.767" v="2933" actId="26606"/>
          <ac:picMkLst>
            <pc:docMk/>
            <pc:sldMk cId="4191145701" sldId="289"/>
            <ac:picMk id="9" creationId="{F716676B-37A0-4E29-9AA3-91E664490609}"/>
          </ac:picMkLst>
        </pc:picChg>
      </pc:sldChg>
      <pc:sldChg chg="addSp modSp new mod setBg">
        <pc:chgData name="Johnston, Derek A" userId="e7ec1644-c098-431a-bc11-3447d2f5b984" providerId="ADAL" clId="{A412826A-8FA6-4F97-8375-08D5879370F1}" dt="2021-04-13T22:59:28.378" v="2936" actId="26606"/>
        <pc:sldMkLst>
          <pc:docMk/>
          <pc:sldMk cId="3570531280" sldId="290"/>
        </pc:sldMkLst>
        <pc:spChg chg="mod">
          <ac:chgData name="Johnston, Derek A" userId="e7ec1644-c098-431a-bc11-3447d2f5b984" providerId="ADAL" clId="{A412826A-8FA6-4F97-8375-08D5879370F1}" dt="2021-04-13T22:59:28.378" v="2936" actId="26606"/>
          <ac:spMkLst>
            <pc:docMk/>
            <pc:sldMk cId="3570531280" sldId="290"/>
            <ac:spMk id="2" creationId="{4F31C71C-15CE-424E-9C65-2F00CE8CCDA8}"/>
          </ac:spMkLst>
        </pc:spChg>
        <pc:spChg chg="mod">
          <ac:chgData name="Johnston, Derek A" userId="e7ec1644-c098-431a-bc11-3447d2f5b984" providerId="ADAL" clId="{A412826A-8FA6-4F97-8375-08D5879370F1}" dt="2021-04-13T22:59:28.378" v="2936" actId="26606"/>
          <ac:spMkLst>
            <pc:docMk/>
            <pc:sldMk cId="3570531280" sldId="290"/>
            <ac:spMk id="3" creationId="{21EDFB88-F2E0-4215-A967-AC196C15C7DD}"/>
          </ac:spMkLst>
        </pc:spChg>
        <pc:picChg chg="add mod ord">
          <ac:chgData name="Johnston, Derek A" userId="e7ec1644-c098-431a-bc11-3447d2f5b984" providerId="ADAL" clId="{A412826A-8FA6-4F97-8375-08D5879370F1}" dt="2021-04-13T22:59:28.378" v="2936" actId="26606"/>
          <ac:picMkLst>
            <pc:docMk/>
            <pc:sldMk cId="3570531280" sldId="290"/>
            <ac:picMk id="5" creationId="{FB78FE0E-1E83-46B8-AC6B-E5347A718330}"/>
          </ac:picMkLst>
        </pc:picChg>
      </pc:sldChg>
      <pc:sldChg chg="modSp new mod">
        <pc:chgData name="Johnston, Derek A" userId="e7ec1644-c098-431a-bc11-3447d2f5b984" providerId="ADAL" clId="{A412826A-8FA6-4F97-8375-08D5879370F1}" dt="2021-04-13T23:00:41.656" v="3069" actId="20577"/>
        <pc:sldMkLst>
          <pc:docMk/>
          <pc:sldMk cId="3072899688" sldId="291"/>
        </pc:sldMkLst>
        <pc:spChg chg="mod">
          <ac:chgData name="Johnston, Derek A" userId="e7ec1644-c098-431a-bc11-3447d2f5b984" providerId="ADAL" clId="{A412826A-8FA6-4F97-8375-08D5879370F1}" dt="2021-04-13T22:59:51.480" v="2952" actId="20577"/>
          <ac:spMkLst>
            <pc:docMk/>
            <pc:sldMk cId="3072899688" sldId="291"/>
            <ac:spMk id="2" creationId="{C1892364-8AEE-44BA-8256-AECF147664FD}"/>
          </ac:spMkLst>
        </pc:spChg>
        <pc:spChg chg="mod">
          <ac:chgData name="Johnston, Derek A" userId="e7ec1644-c098-431a-bc11-3447d2f5b984" providerId="ADAL" clId="{A412826A-8FA6-4F97-8375-08D5879370F1}" dt="2021-04-13T23:00:41.656" v="3069" actId="20577"/>
          <ac:spMkLst>
            <pc:docMk/>
            <pc:sldMk cId="3072899688" sldId="291"/>
            <ac:spMk id="3" creationId="{BB57546A-DC5B-498C-9BF2-6821B0A95761}"/>
          </ac:spMkLst>
        </pc:spChg>
      </pc:sldChg>
      <pc:sldChg chg="modSp new mod">
        <pc:chgData name="Johnston, Derek A" userId="e7ec1644-c098-431a-bc11-3447d2f5b984" providerId="ADAL" clId="{A412826A-8FA6-4F97-8375-08D5879370F1}" dt="2021-04-13T23:02:26.510" v="3297" actId="20577"/>
        <pc:sldMkLst>
          <pc:docMk/>
          <pc:sldMk cId="1522041859" sldId="292"/>
        </pc:sldMkLst>
        <pc:spChg chg="mod">
          <ac:chgData name="Johnston, Derek A" userId="e7ec1644-c098-431a-bc11-3447d2f5b984" providerId="ADAL" clId="{A412826A-8FA6-4F97-8375-08D5879370F1}" dt="2021-04-13T23:00:47.540" v="3085" actId="20577"/>
          <ac:spMkLst>
            <pc:docMk/>
            <pc:sldMk cId="1522041859" sldId="292"/>
            <ac:spMk id="2" creationId="{B8176846-CA3B-4004-ADF4-F9C0A47CE458}"/>
          </ac:spMkLst>
        </pc:spChg>
        <pc:spChg chg="mod">
          <ac:chgData name="Johnston, Derek A" userId="e7ec1644-c098-431a-bc11-3447d2f5b984" providerId="ADAL" clId="{A412826A-8FA6-4F97-8375-08D5879370F1}" dt="2021-04-13T23:02:26.510" v="3297" actId="20577"/>
          <ac:spMkLst>
            <pc:docMk/>
            <pc:sldMk cId="1522041859" sldId="292"/>
            <ac:spMk id="3" creationId="{403295DA-87C5-420D-A3C6-B18E8BD53C95}"/>
          </ac:spMkLst>
        </pc:spChg>
      </pc:sldChg>
      <pc:sldChg chg="addSp delSp modSp new mod">
        <pc:chgData name="Johnston, Derek A" userId="e7ec1644-c098-431a-bc11-3447d2f5b984" providerId="ADAL" clId="{A412826A-8FA6-4F97-8375-08D5879370F1}" dt="2021-04-13T23:09:19.411" v="3503" actId="5793"/>
        <pc:sldMkLst>
          <pc:docMk/>
          <pc:sldMk cId="826825178" sldId="293"/>
        </pc:sldMkLst>
        <pc:spChg chg="mod">
          <ac:chgData name="Johnston, Derek A" userId="e7ec1644-c098-431a-bc11-3447d2f5b984" providerId="ADAL" clId="{A412826A-8FA6-4F97-8375-08D5879370F1}" dt="2021-04-13T23:02:39.162" v="3340" actId="20577"/>
          <ac:spMkLst>
            <pc:docMk/>
            <pc:sldMk cId="826825178" sldId="293"/>
            <ac:spMk id="2" creationId="{9E752A33-11C9-4669-B141-C9E0E2938C9E}"/>
          </ac:spMkLst>
        </pc:spChg>
        <pc:spChg chg="mod">
          <ac:chgData name="Johnston, Derek A" userId="e7ec1644-c098-431a-bc11-3447d2f5b984" providerId="ADAL" clId="{A412826A-8FA6-4F97-8375-08D5879370F1}" dt="2021-04-13T23:02:56.436" v="3341"/>
          <ac:spMkLst>
            <pc:docMk/>
            <pc:sldMk cId="826825178" sldId="293"/>
            <ac:spMk id="6" creationId="{88D53E38-35A5-4882-AA34-D0AD02418405}"/>
          </ac:spMkLst>
        </pc:spChg>
        <pc:spChg chg="mod">
          <ac:chgData name="Johnston, Derek A" userId="e7ec1644-c098-431a-bc11-3447d2f5b984" providerId="ADAL" clId="{A412826A-8FA6-4F97-8375-08D5879370F1}" dt="2021-04-13T23:02:56.436" v="3341"/>
          <ac:spMkLst>
            <pc:docMk/>
            <pc:sldMk cId="826825178" sldId="293"/>
            <ac:spMk id="7" creationId="{2AFA573B-0017-4F41-9721-465E7747A01D}"/>
          </ac:spMkLst>
        </pc:spChg>
        <pc:spChg chg="mod">
          <ac:chgData name="Johnston, Derek A" userId="e7ec1644-c098-431a-bc11-3447d2f5b984" providerId="ADAL" clId="{A412826A-8FA6-4F97-8375-08D5879370F1}" dt="2021-04-13T23:03:23.865" v="3355" actId="20577"/>
          <ac:spMkLst>
            <pc:docMk/>
            <pc:sldMk cId="826825178" sldId="293"/>
            <ac:spMk id="9" creationId="{3D6B18C4-1530-4C98-A47C-9C43BD97F61E}"/>
          </ac:spMkLst>
        </pc:spChg>
        <pc:spChg chg="mod">
          <ac:chgData name="Johnston, Derek A" userId="e7ec1644-c098-431a-bc11-3447d2f5b984" providerId="ADAL" clId="{A412826A-8FA6-4F97-8375-08D5879370F1}" dt="2021-04-13T23:03:23.865" v="3355" actId="20577"/>
          <ac:spMkLst>
            <pc:docMk/>
            <pc:sldMk cId="826825178" sldId="293"/>
            <ac:spMk id="10" creationId="{DAB9609F-E4D6-4656-A671-BE8A96882A4A}"/>
          </ac:spMkLst>
        </pc:spChg>
        <pc:spChg chg="mod">
          <ac:chgData name="Johnston, Derek A" userId="e7ec1644-c098-431a-bc11-3447d2f5b984" providerId="ADAL" clId="{A412826A-8FA6-4F97-8375-08D5879370F1}" dt="2021-04-13T23:03:26.264" v="3357" actId="20577"/>
          <ac:spMkLst>
            <pc:docMk/>
            <pc:sldMk cId="826825178" sldId="293"/>
            <ac:spMk id="12" creationId="{9305B958-4160-4A81-98B8-EEE76C266476}"/>
          </ac:spMkLst>
        </pc:spChg>
        <pc:spChg chg="mod">
          <ac:chgData name="Johnston, Derek A" userId="e7ec1644-c098-431a-bc11-3447d2f5b984" providerId="ADAL" clId="{A412826A-8FA6-4F97-8375-08D5879370F1}" dt="2021-04-13T23:03:26.264" v="3357" actId="20577"/>
          <ac:spMkLst>
            <pc:docMk/>
            <pc:sldMk cId="826825178" sldId="293"/>
            <ac:spMk id="13" creationId="{A73E3136-690F-4064-9C4C-8B56860A6962}"/>
          </ac:spMkLst>
        </pc:spChg>
        <pc:spChg chg="mod">
          <ac:chgData name="Johnston, Derek A" userId="e7ec1644-c098-431a-bc11-3447d2f5b984" providerId="ADAL" clId="{A412826A-8FA6-4F97-8375-08D5879370F1}" dt="2021-04-13T23:03:28.837" v="3359" actId="20577"/>
          <ac:spMkLst>
            <pc:docMk/>
            <pc:sldMk cId="826825178" sldId="293"/>
            <ac:spMk id="15" creationId="{CB4B7B6C-64BB-408C-8BFE-1F182D5FCF51}"/>
          </ac:spMkLst>
        </pc:spChg>
        <pc:spChg chg="mod">
          <ac:chgData name="Johnston, Derek A" userId="e7ec1644-c098-431a-bc11-3447d2f5b984" providerId="ADAL" clId="{A412826A-8FA6-4F97-8375-08D5879370F1}" dt="2021-04-13T23:03:28.837" v="3359" actId="20577"/>
          <ac:spMkLst>
            <pc:docMk/>
            <pc:sldMk cId="826825178" sldId="293"/>
            <ac:spMk id="16" creationId="{34018853-147B-48B4-B582-998F034B5421}"/>
          </ac:spMkLst>
        </pc:spChg>
        <pc:spChg chg="add mod">
          <ac:chgData name="Johnston, Derek A" userId="e7ec1644-c098-431a-bc11-3447d2f5b984" providerId="ADAL" clId="{A412826A-8FA6-4F97-8375-08D5879370F1}" dt="2021-04-13T23:08:59.071" v="3487" actId="1076"/>
          <ac:spMkLst>
            <pc:docMk/>
            <pc:sldMk cId="826825178" sldId="293"/>
            <ac:spMk id="17" creationId="{A08C212C-6789-403A-9AAD-21D66C45C82F}"/>
          </ac:spMkLst>
        </pc:spChg>
        <pc:spChg chg="add mod">
          <ac:chgData name="Johnston, Derek A" userId="e7ec1644-c098-431a-bc11-3447d2f5b984" providerId="ADAL" clId="{A412826A-8FA6-4F97-8375-08D5879370F1}" dt="2021-04-13T23:08:54.779" v="3486" actId="1076"/>
          <ac:spMkLst>
            <pc:docMk/>
            <pc:sldMk cId="826825178" sldId="293"/>
            <ac:spMk id="18" creationId="{EB3CF535-F50E-4A55-AA96-1686681999F2}"/>
          </ac:spMkLst>
        </pc:spChg>
        <pc:spChg chg="add mod">
          <ac:chgData name="Johnston, Derek A" userId="e7ec1644-c098-431a-bc11-3447d2f5b984" providerId="ADAL" clId="{A412826A-8FA6-4F97-8375-08D5879370F1}" dt="2021-04-13T23:09:04.097" v="3488" actId="1076"/>
          <ac:spMkLst>
            <pc:docMk/>
            <pc:sldMk cId="826825178" sldId="293"/>
            <ac:spMk id="19" creationId="{520DED8E-097B-4440-AEE1-38CA90112848}"/>
          </ac:spMkLst>
        </pc:spChg>
        <pc:spChg chg="add mod">
          <ac:chgData name="Johnston, Derek A" userId="e7ec1644-c098-431a-bc11-3447d2f5b984" providerId="ADAL" clId="{A412826A-8FA6-4F97-8375-08D5879370F1}" dt="2021-04-13T23:09:19.411" v="3503" actId="5793"/>
          <ac:spMkLst>
            <pc:docMk/>
            <pc:sldMk cId="826825178" sldId="293"/>
            <ac:spMk id="20" creationId="{7B3E26C5-5F8C-4D86-8D26-3BDCF677143C}"/>
          </ac:spMkLst>
        </pc:spChg>
        <pc:spChg chg="add del mod">
          <ac:chgData name="Johnston, Derek A" userId="e7ec1644-c098-431a-bc11-3447d2f5b984" providerId="ADAL" clId="{A412826A-8FA6-4F97-8375-08D5879370F1}" dt="2021-04-13T23:05:16.646" v="3404" actId="478"/>
          <ac:spMkLst>
            <pc:docMk/>
            <pc:sldMk cId="826825178" sldId="293"/>
            <ac:spMk id="24" creationId="{14AEE5B5-CBBF-45A9-92E1-B818CDC16815}"/>
          </ac:spMkLst>
        </pc:spChg>
        <pc:spChg chg="mod">
          <ac:chgData name="Johnston, Derek A" userId="e7ec1644-c098-431a-bc11-3447d2f5b984" providerId="ADAL" clId="{A412826A-8FA6-4F97-8375-08D5879370F1}" dt="2021-04-13T23:09:12.396" v="3493" actId="20577"/>
          <ac:spMkLst>
            <pc:docMk/>
            <pc:sldMk cId="826825178" sldId="293"/>
            <ac:spMk id="26" creationId="{8733B502-E52C-45B6-B293-E07C170CAFD9}"/>
          </ac:spMkLst>
        </pc:spChg>
        <pc:spChg chg="mod">
          <ac:chgData name="Johnston, Derek A" userId="e7ec1644-c098-431a-bc11-3447d2f5b984" providerId="ADAL" clId="{A412826A-8FA6-4F97-8375-08D5879370F1}" dt="2021-04-13T23:09:12.396" v="3493" actId="20577"/>
          <ac:spMkLst>
            <pc:docMk/>
            <pc:sldMk cId="826825178" sldId="293"/>
            <ac:spMk id="27" creationId="{C7D6B0AD-67F1-4250-ADA3-95FE8EDBB9A2}"/>
          </ac:spMkLst>
        </pc:spChg>
        <pc:spChg chg="add mod">
          <ac:chgData name="Johnston, Derek A" userId="e7ec1644-c098-431a-bc11-3447d2f5b984" providerId="ADAL" clId="{A412826A-8FA6-4F97-8375-08D5879370F1}" dt="2021-04-13T23:09:17.092" v="3501" actId="5793"/>
          <ac:spMkLst>
            <pc:docMk/>
            <pc:sldMk cId="826825178" sldId="293"/>
            <ac:spMk id="28" creationId="{BFAED2D0-298A-4368-B883-D3B38138FB92}"/>
          </ac:spMkLst>
        </pc:spChg>
        <pc:grpChg chg="add mod">
          <ac:chgData name="Johnston, Derek A" userId="e7ec1644-c098-431a-bc11-3447d2f5b984" providerId="ADAL" clId="{A412826A-8FA6-4F97-8375-08D5879370F1}" dt="2021-04-13T23:08:59.071" v="3487" actId="1076"/>
          <ac:grpSpMkLst>
            <pc:docMk/>
            <pc:sldMk cId="826825178" sldId="293"/>
            <ac:grpSpMk id="5" creationId="{7B5026D5-859F-47A4-8197-571B3CD6191E}"/>
          </ac:grpSpMkLst>
        </pc:grpChg>
        <pc:grpChg chg="add mod">
          <ac:chgData name="Johnston, Derek A" userId="e7ec1644-c098-431a-bc11-3447d2f5b984" providerId="ADAL" clId="{A412826A-8FA6-4F97-8375-08D5879370F1}" dt="2021-04-13T23:08:54.779" v="3486" actId="1076"/>
          <ac:grpSpMkLst>
            <pc:docMk/>
            <pc:sldMk cId="826825178" sldId="293"/>
            <ac:grpSpMk id="8" creationId="{D019F93B-4898-4400-8EC9-A46F71BB6188}"/>
          </ac:grpSpMkLst>
        </pc:grpChg>
        <pc:grpChg chg="add mod">
          <ac:chgData name="Johnston, Derek A" userId="e7ec1644-c098-431a-bc11-3447d2f5b984" providerId="ADAL" clId="{A412826A-8FA6-4F97-8375-08D5879370F1}" dt="2021-04-13T23:09:04.097" v="3488" actId="1076"/>
          <ac:grpSpMkLst>
            <pc:docMk/>
            <pc:sldMk cId="826825178" sldId="293"/>
            <ac:grpSpMk id="11" creationId="{AF029CFE-0A90-4887-8129-B94612BA4EB5}"/>
          </ac:grpSpMkLst>
        </pc:grpChg>
        <pc:grpChg chg="add mod">
          <ac:chgData name="Johnston, Derek A" userId="e7ec1644-c098-431a-bc11-3447d2f5b984" providerId="ADAL" clId="{A412826A-8FA6-4F97-8375-08D5879370F1}" dt="2021-04-13T23:09:07.689" v="3489" actId="1076"/>
          <ac:grpSpMkLst>
            <pc:docMk/>
            <pc:sldMk cId="826825178" sldId="293"/>
            <ac:grpSpMk id="14" creationId="{15595A44-F214-4D30-B58A-52C7A6A18DF0}"/>
          </ac:grpSpMkLst>
        </pc:grpChg>
        <pc:grpChg chg="add mod">
          <ac:chgData name="Johnston, Derek A" userId="e7ec1644-c098-431a-bc11-3447d2f5b984" providerId="ADAL" clId="{A412826A-8FA6-4F97-8375-08D5879370F1}" dt="2021-04-13T23:09:12.396" v="3493" actId="20577"/>
          <ac:grpSpMkLst>
            <pc:docMk/>
            <pc:sldMk cId="826825178" sldId="293"/>
            <ac:grpSpMk id="25" creationId="{B75E66C1-2BB0-49A9-AA06-D750194B747A}"/>
          </ac:grpSpMkLst>
        </pc:grpChg>
        <pc:cxnChg chg="add del mod">
          <ac:chgData name="Johnston, Derek A" userId="e7ec1644-c098-431a-bc11-3447d2f5b984" providerId="ADAL" clId="{A412826A-8FA6-4F97-8375-08D5879370F1}" dt="2021-04-13T23:05:14.486" v="3403" actId="478"/>
          <ac:cxnSpMkLst>
            <pc:docMk/>
            <pc:sldMk cId="826825178" sldId="293"/>
            <ac:cxnSpMk id="22" creationId="{7DB3DEFE-32CC-4B94-8DC7-9C75D5B5205D}"/>
          </ac:cxnSpMkLst>
        </pc:cxnChg>
      </pc:sldChg>
      <pc:sldChg chg="addSp modSp add del mod">
        <pc:chgData name="Johnston, Derek A" userId="e7ec1644-c098-431a-bc11-3447d2f5b984" providerId="ADAL" clId="{A412826A-8FA6-4F97-8375-08D5879370F1}" dt="2021-04-13T23:08:33.430" v="3476" actId="47"/>
        <pc:sldMkLst>
          <pc:docMk/>
          <pc:sldMk cId="715042844" sldId="294"/>
        </pc:sldMkLst>
        <pc:spChg chg="add mod">
          <ac:chgData name="Johnston, Derek A" userId="e7ec1644-c098-431a-bc11-3447d2f5b984" providerId="ADAL" clId="{A412826A-8FA6-4F97-8375-08D5879370F1}" dt="2021-04-13T23:05:47.917" v="3434" actId="1076"/>
          <ac:spMkLst>
            <pc:docMk/>
            <pc:sldMk cId="715042844" sldId="294"/>
            <ac:spMk id="23" creationId="{734F5767-C911-48A9-B1EC-395C9DF2F0FC}"/>
          </ac:spMkLst>
        </pc:spChg>
        <pc:spChg chg="mod">
          <ac:chgData name="Johnston, Derek A" userId="e7ec1644-c098-431a-bc11-3447d2f5b984" providerId="ADAL" clId="{A412826A-8FA6-4F97-8375-08D5879370F1}" dt="2021-04-13T23:05:36.477" v="3426" actId="1076"/>
          <ac:spMkLst>
            <pc:docMk/>
            <pc:sldMk cId="715042844" sldId="294"/>
            <ac:spMk id="24" creationId="{14AEE5B5-CBBF-45A9-92E1-B818CDC16815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3T23:10:47.801" v="3559" actId="20577"/>
        <pc:sldMkLst>
          <pc:docMk/>
          <pc:sldMk cId="4035136676" sldId="294"/>
        </pc:sldMkLst>
        <pc:spChg chg="add mod">
          <ac:chgData name="Johnston, Derek A" userId="e7ec1644-c098-431a-bc11-3447d2f5b984" providerId="ADAL" clId="{A412826A-8FA6-4F97-8375-08D5879370F1}" dt="2021-04-13T23:10:47.801" v="3559" actId="20577"/>
          <ac:spMkLst>
            <pc:docMk/>
            <pc:sldMk cId="4035136676" sldId="294"/>
            <ac:spMk id="29" creationId="{F3D7DDC9-6055-40A4-9E88-0356A80F5A5A}"/>
          </ac:spMkLst>
        </pc:spChg>
        <pc:spChg chg="add mod">
          <ac:chgData name="Johnston, Derek A" userId="e7ec1644-c098-431a-bc11-3447d2f5b984" providerId="ADAL" clId="{A412826A-8FA6-4F97-8375-08D5879370F1}" dt="2021-04-13T23:10:09.973" v="3535" actId="1076"/>
          <ac:spMkLst>
            <pc:docMk/>
            <pc:sldMk cId="4035136676" sldId="294"/>
            <ac:spMk id="30" creationId="{262F5515-52DB-45A9-8382-D2368B1A03EF}"/>
          </ac:spMkLst>
        </pc:spChg>
        <pc:cxnChg chg="add mod">
          <ac:chgData name="Johnston, Derek A" userId="e7ec1644-c098-431a-bc11-3447d2f5b984" providerId="ADAL" clId="{A412826A-8FA6-4F97-8375-08D5879370F1}" dt="2021-04-13T23:09:35.301" v="3509" actId="1582"/>
          <ac:cxnSpMkLst>
            <pc:docMk/>
            <pc:sldMk cId="4035136676" sldId="294"/>
            <ac:cxnSpMk id="22" creationId="{93D50E81-28FE-4B56-80BA-84217B246D90}"/>
          </ac:cxnSpMkLst>
        </pc:cxnChg>
      </pc:sldChg>
      <pc:sldChg chg="addSp modSp add del mod">
        <pc:chgData name="Johnston, Derek A" userId="e7ec1644-c098-431a-bc11-3447d2f5b984" providerId="ADAL" clId="{A412826A-8FA6-4F97-8375-08D5879370F1}" dt="2021-04-13T23:08:33.430" v="3476" actId="47"/>
        <pc:sldMkLst>
          <pc:docMk/>
          <pc:sldMk cId="3408172710" sldId="295"/>
        </pc:sldMkLst>
        <pc:spChg chg="add mod">
          <ac:chgData name="Johnston, Derek A" userId="e7ec1644-c098-431a-bc11-3447d2f5b984" providerId="ADAL" clId="{A412826A-8FA6-4F97-8375-08D5879370F1}" dt="2021-04-13T23:06:30.105" v="3445" actId="1076"/>
          <ac:spMkLst>
            <pc:docMk/>
            <pc:sldMk cId="3408172710" sldId="295"/>
            <ac:spMk id="26" creationId="{B611C699-99DB-40E2-9C66-DB1A8F086C4E}"/>
          </ac:spMkLst>
        </pc:spChg>
        <pc:cxnChg chg="add mod">
          <ac:chgData name="Johnston, Derek A" userId="e7ec1644-c098-431a-bc11-3447d2f5b984" providerId="ADAL" clId="{A412826A-8FA6-4F97-8375-08D5879370F1}" dt="2021-04-13T23:06:20.475" v="3438" actId="1582"/>
          <ac:cxnSpMkLst>
            <pc:docMk/>
            <pc:sldMk cId="3408172710" sldId="295"/>
            <ac:cxnSpMk id="25" creationId="{A5BA0296-3B03-4DEC-9C02-99917FC38B56}"/>
          </ac:cxnSpMkLst>
        </pc:cxnChg>
      </pc:sldChg>
      <pc:sldChg chg="addSp modSp add mod">
        <pc:chgData name="Johnston, Derek A" userId="e7ec1644-c098-431a-bc11-3447d2f5b984" providerId="ADAL" clId="{A412826A-8FA6-4F97-8375-08D5879370F1}" dt="2021-04-13T23:10:39.922" v="3553" actId="20577"/>
        <pc:sldMkLst>
          <pc:docMk/>
          <pc:sldMk cId="3727706690" sldId="295"/>
        </pc:sldMkLst>
        <pc:spChg chg="mod">
          <ac:chgData name="Johnston, Derek A" userId="e7ec1644-c098-431a-bc11-3447d2f5b984" providerId="ADAL" clId="{A412826A-8FA6-4F97-8375-08D5879370F1}" dt="2021-04-13T23:10:39.922" v="3553" actId="20577"/>
          <ac:spMkLst>
            <pc:docMk/>
            <pc:sldMk cId="3727706690" sldId="295"/>
            <ac:spMk id="29" creationId="{F3D7DDC9-6055-40A4-9E88-0356A80F5A5A}"/>
          </ac:spMkLst>
        </pc:spChg>
        <pc:spChg chg="add mod">
          <ac:chgData name="Johnston, Derek A" userId="e7ec1644-c098-431a-bc11-3447d2f5b984" providerId="ADAL" clId="{A412826A-8FA6-4F97-8375-08D5879370F1}" dt="2021-04-13T23:10:33.157" v="3547" actId="20577"/>
          <ac:spMkLst>
            <pc:docMk/>
            <pc:sldMk cId="3727706690" sldId="295"/>
            <ac:spMk id="31" creationId="{5EF14119-FAF4-42F7-B591-890CCA5DE9E9}"/>
          </ac:spMkLst>
        </pc:spChg>
        <pc:cxnChg chg="add mod">
          <ac:chgData name="Johnston, Derek A" userId="e7ec1644-c098-431a-bc11-3447d2f5b984" providerId="ADAL" clId="{A412826A-8FA6-4F97-8375-08D5879370F1}" dt="2021-04-13T23:10:19.366" v="3539" actId="1582"/>
          <ac:cxnSpMkLst>
            <pc:docMk/>
            <pc:sldMk cId="3727706690" sldId="295"/>
            <ac:cxnSpMk id="23" creationId="{662C82F0-73C3-4EFF-9F85-E7914EFE1345}"/>
          </ac:cxnSpMkLst>
        </pc:cxnChg>
      </pc:sldChg>
      <pc:sldChg chg="addSp modSp add mod">
        <pc:chgData name="Johnston, Derek A" userId="e7ec1644-c098-431a-bc11-3447d2f5b984" providerId="ADAL" clId="{A412826A-8FA6-4F97-8375-08D5879370F1}" dt="2021-04-13T23:11:36.120" v="3593" actId="1076"/>
        <pc:sldMkLst>
          <pc:docMk/>
          <pc:sldMk cId="1527284488" sldId="296"/>
        </pc:sldMkLst>
        <pc:spChg chg="add mod">
          <ac:chgData name="Johnston, Derek A" userId="e7ec1644-c098-431a-bc11-3447d2f5b984" providerId="ADAL" clId="{A412826A-8FA6-4F97-8375-08D5879370F1}" dt="2021-04-13T23:11:36.120" v="3593" actId="1076"/>
          <ac:spMkLst>
            <pc:docMk/>
            <pc:sldMk cId="1527284488" sldId="296"/>
            <ac:spMk id="32" creationId="{5CA56196-1258-4E71-B240-16462ADB7E09}"/>
          </ac:spMkLst>
        </pc:spChg>
        <pc:cxnChg chg="add mod">
          <ac:chgData name="Johnston, Derek A" userId="e7ec1644-c098-431a-bc11-3447d2f5b984" providerId="ADAL" clId="{A412826A-8FA6-4F97-8375-08D5879370F1}" dt="2021-04-13T23:10:59.737" v="3563" actId="1582"/>
          <ac:cxnSpMkLst>
            <pc:docMk/>
            <pc:sldMk cId="1527284488" sldId="296"/>
            <ac:cxnSpMk id="24" creationId="{325DA6A8-AF65-41D1-A6A0-7C410793AE71}"/>
          </ac:cxnSpMkLst>
        </pc:cxnChg>
      </pc:sldChg>
      <pc:sldChg chg="addSp delSp modSp add del mod">
        <pc:chgData name="Johnston, Derek A" userId="e7ec1644-c098-431a-bc11-3447d2f5b984" providerId="ADAL" clId="{A412826A-8FA6-4F97-8375-08D5879370F1}" dt="2021-04-13T23:08:33.430" v="3476" actId="47"/>
        <pc:sldMkLst>
          <pc:docMk/>
          <pc:sldMk cId="3267428810" sldId="296"/>
        </pc:sldMkLst>
        <pc:spChg chg="add mod">
          <ac:chgData name="Johnston, Derek A" userId="e7ec1644-c098-431a-bc11-3447d2f5b984" providerId="ADAL" clId="{A412826A-8FA6-4F97-8375-08D5879370F1}" dt="2021-04-13T23:07:18.376" v="3464" actId="1076"/>
          <ac:spMkLst>
            <pc:docMk/>
            <pc:sldMk cId="3267428810" sldId="296"/>
            <ac:spMk id="30" creationId="{70ECD03B-C9A8-467A-8B83-B97B68A45C9B}"/>
          </ac:spMkLst>
        </pc:spChg>
        <pc:cxnChg chg="add del mod">
          <ac:chgData name="Johnston, Derek A" userId="e7ec1644-c098-431a-bc11-3447d2f5b984" providerId="ADAL" clId="{A412826A-8FA6-4F97-8375-08D5879370F1}" dt="2021-04-13T23:06:49.809" v="3448" actId="11529"/>
          <ac:cxnSpMkLst>
            <pc:docMk/>
            <pc:sldMk cId="3267428810" sldId="296"/>
            <ac:cxnSpMk id="27" creationId="{DF3E71BF-B3CC-42E9-983F-6AD46C004375}"/>
          </ac:cxnSpMkLst>
        </pc:cxnChg>
        <pc:cxnChg chg="add mod">
          <ac:chgData name="Johnston, Derek A" userId="e7ec1644-c098-431a-bc11-3447d2f5b984" providerId="ADAL" clId="{A412826A-8FA6-4F97-8375-08D5879370F1}" dt="2021-04-13T23:06:59.126" v="3451" actId="1582"/>
          <ac:cxnSpMkLst>
            <pc:docMk/>
            <pc:sldMk cId="3267428810" sldId="296"/>
            <ac:cxnSpMk id="29" creationId="{700799A7-C99C-4D8C-AA05-4658CBFA6A7D}"/>
          </ac:cxnSpMkLst>
        </pc:cxnChg>
        <pc:cxnChg chg="add del mod">
          <ac:chgData name="Johnston, Derek A" userId="e7ec1644-c098-431a-bc11-3447d2f5b984" providerId="ADAL" clId="{A412826A-8FA6-4F97-8375-08D5879370F1}" dt="2021-04-13T23:07:31.714" v="3468" actId="478"/>
          <ac:cxnSpMkLst>
            <pc:docMk/>
            <pc:sldMk cId="3267428810" sldId="296"/>
            <ac:cxnSpMk id="32" creationId="{DEC651B7-5B2D-4786-BCD6-131BEB2AEABF}"/>
          </ac:cxnSpMkLst>
        </pc:cxnChg>
      </pc:sldChg>
      <pc:sldChg chg="addSp modSp add del mod">
        <pc:chgData name="Johnston, Derek A" userId="e7ec1644-c098-431a-bc11-3447d2f5b984" providerId="ADAL" clId="{A412826A-8FA6-4F97-8375-08D5879370F1}" dt="2021-04-13T23:08:33.430" v="3476" actId="47"/>
        <pc:sldMkLst>
          <pc:docMk/>
          <pc:sldMk cId="232674476" sldId="297"/>
        </pc:sldMkLst>
        <pc:spChg chg="add mod">
          <ac:chgData name="Johnston, Derek A" userId="e7ec1644-c098-431a-bc11-3447d2f5b984" providerId="ADAL" clId="{A412826A-8FA6-4F97-8375-08D5879370F1}" dt="2021-04-13T23:07:45.888" v="3474" actId="1076"/>
          <ac:spMkLst>
            <pc:docMk/>
            <pc:sldMk cId="232674476" sldId="297"/>
            <ac:spMk id="31" creationId="{67894277-1887-4BBF-BA30-3394FFE75BDB}"/>
          </ac:spMkLst>
        </pc:spChg>
        <pc:cxnChg chg="add mod">
          <ac:chgData name="Johnston, Derek A" userId="e7ec1644-c098-431a-bc11-3447d2f5b984" providerId="ADAL" clId="{A412826A-8FA6-4F97-8375-08D5879370F1}" dt="2021-04-13T23:07:41.248" v="3472" actId="1582"/>
          <ac:cxnSpMkLst>
            <pc:docMk/>
            <pc:sldMk cId="232674476" sldId="297"/>
            <ac:cxnSpMk id="27" creationId="{A72EC6F8-B133-4C58-86D7-7AB5FD00B425}"/>
          </ac:cxnSpMkLst>
        </pc:cxnChg>
      </pc:sldChg>
      <pc:sldChg chg="addSp modSp add mod">
        <pc:chgData name="Johnston, Derek A" userId="e7ec1644-c098-431a-bc11-3447d2f5b984" providerId="ADAL" clId="{A412826A-8FA6-4F97-8375-08D5879370F1}" dt="2021-04-13T23:11:50.927" v="3599" actId="1076"/>
        <pc:sldMkLst>
          <pc:docMk/>
          <pc:sldMk cId="3287158240" sldId="297"/>
        </pc:sldMkLst>
        <pc:spChg chg="add mod">
          <ac:chgData name="Johnston, Derek A" userId="e7ec1644-c098-431a-bc11-3447d2f5b984" providerId="ADAL" clId="{A412826A-8FA6-4F97-8375-08D5879370F1}" dt="2021-04-13T23:11:50.927" v="3599" actId="1076"/>
          <ac:spMkLst>
            <pc:docMk/>
            <pc:sldMk cId="3287158240" sldId="297"/>
            <ac:spMk id="34" creationId="{20D8F5FF-6519-4027-9EAB-44735EEF63A7}"/>
          </ac:spMkLst>
        </pc:spChg>
        <pc:cxnChg chg="add mod">
          <ac:chgData name="Johnston, Derek A" userId="e7ec1644-c098-431a-bc11-3447d2f5b984" providerId="ADAL" clId="{A412826A-8FA6-4F97-8375-08D5879370F1}" dt="2021-04-13T23:11:47.288" v="3597" actId="1582"/>
          <ac:cxnSpMkLst>
            <pc:docMk/>
            <pc:sldMk cId="3287158240" sldId="297"/>
            <ac:cxnSpMk id="33" creationId="{3E609195-53F0-4652-818B-F56220A7BDF8}"/>
          </ac:cxnSpMkLst>
        </pc:cxnChg>
      </pc:sldChg>
      <pc:sldChg chg="addSp modSp add mod">
        <pc:chgData name="Johnston, Derek A" userId="e7ec1644-c098-431a-bc11-3447d2f5b984" providerId="ADAL" clId="{A412826A-8FA6-4F97-8375-08D5879370F1}" dt="2021-04-13T23:12:05.574" v="3605" actId="1076"/>
        <pc:sldMkLst>
          <pc:docMk/>
          <pc:sldMk cId="3404302566" sldId="298"/>
        </pc:sldMkLst>
        <pc:spChg chg="add mod">
          <ac:chgData name="Johnston, Derek A" userId="e7ec1644-c098-431a-bc11-3447d2f5b984" providerId="ADAL" clId="{A412826A-8FA6-4F97-8375-08D5879370F1}" dt="2021-04-13T23:12:05.574" v="3605" actId="1076"/>
          <ac:spMkLst>
            <pc:docMk/>
            <pc:sldMk cId="3404302566" sldId="298"/>
            <ac:spMk id="36" creationId="{70F61708-8FBC-4850-B8A2-B0BE04B95C80}"/>
          </ac:spMkLst>
        </pc:spChg>
        <pc:cxnChg chg="add mod">
          <ac:chgData name="Johnston, Derek A" userId="e7ec1644-c098-431a-bc11-3447d2f5b984" providerId="ADAL" clId="{A412826A-8FA6-4F97-8375-08D5879370F1}" dt="2021-04-13T23:12:01.313" v="3603" actId="1582"/>
          <ac:cxnSpMkLst>
            <pc:docMk/>
            <pc:sldMk cId="3404302566" sldId="298"/>
            <ac:cxnSpMk id="35" creationId="{48BCA9D0-4BF2-4D86-AFC9-BA16EA955C6B}"/>
          </ac:cxnSpMkLst>
        </pc:cxnChg>
      </pc:sldChg>
      <pc:sldChg chg="add del">
        <pc:chgData name="Johnston, Derek A" userId="e7ec1644-c098-431a-bc11-3447d2f5b984" providerId="ADAL" clId="{A412826A-8FA6-4F97-8375-08D5879370F1}" dt="2021-04-13T23:08:33.430" v="3476" actId="47"/>
        <pc:sldMkLst>
          <pc:docMk/>
          <pc:sldMk cId="3548961849" sldId="298"/>
        </pc:sldMkLst>
      </pc:sldChg>
      <pc:sldChg chg="addSp modSp add mod">
        <pc:chgData name="Johnston, Derek A" userId="e7ec1644-c098-431a-bc11-3447d2f5b984" providerId="ADAL" clId="{A412826A-8FA6-4F97-8375-08D5879370F1}" dt="2021-04-13T23:12:33.230" v="3611" actId="1076"/>
        <pc:sldMkLst>
          <pc:docMk/>
          <pc:sldMk cId="1281877479" sldId="299"/>
        </pc:sldMkLst>
        <pc:spChg chg="add mod">
          <ac:chgData name="Johnston, Derek A" userId="e7ec1644-c098-431a-bc11-3447d2f5b984" providerId="ADAL" clId="{A412826A-8FA6-4F97-8375-08D5879370F1}" dt="2021-04-13T23:12:33.230" v="3611" actId="1076"/>
          <ac:spMkLst>
            <pc:docMk/>
            <pc:sldMk cId="1281877479" sldId="299"/>
            <ac:spMk id="38" creationId="{4B6DF814-79F2-414B-9EB3-3A9C4A555E16}"/>
          </ac:spMkLst>
        </pc:spChg>
        <pc:cxnChg chg="add mod">
          <ac:chgData name="Johnston, Derek A" userId="e7ec1644-c098-431a-bc11-3447d2f5b984" providerId="ADAL" clId="{A412826A-8FA6-4F97-8375-08D5879370F1}" dt="2021-04-13T23:12:28.341" v="3609" actId="1582"/>
          <ac:cxnSpMkLst>
            <pc:docMk/>
            <pc:sldMk cId="1281877479" sldId="299"/>
            <ac:cxnSpMk id="37" creationId="{95E128E1-BDFA-40CE-A6F3-066945327051}"/>
          </ac:cxnSpMkLst>
        </pc:cxnChg>
      </pc:sldChg>
      <pc:sldChg chg="addSp modSp new mod">
        <pc:chgData name="Johnston, Derek A" userId="e7ec1644-c098-431a-bc11-3447d2f5b984" providerId="ADAL" clId="{A412826A-8FA6-4F97-8375-08D5879370F1}" dt="2021-04-13T23:17:00.145" v="3778" actId="1076"/>
        <pc:sldMkLst>
          <pc:docMk/>
          <pc:sldMk cId="565828453" sldId="300"/>
        </pc:sldMkLst>
        <pc:spChg chg="mod">
          <ac:chgData name="Johnston, Derek A" userId="e7ec1644-c098-431a-bc11-3447d2f5b984" providerId="ADAL" clId="{A412826A-8FA6-4F97-8375-08D5879370F1}" dt="2021-04-13T23:13:14.295" v="3618" actId="20577"/>
          <ac:spMkLst>
            <pc:docMk/>
            <pc:sldMk cId="565828453" sldId="300"/>
            <ac:spMk id="2" creationId="{6BBDD2D6-16F0-4D69-B57B-620266D3561C}"/>
          </ac:spMkLst>
        </pc:spChg>
        <pc:graphicFrameChg chg="add mod modGraphic">
          <ac:chgData name="Johnston, Derek A" userId="e7ec1644-c098-431a-bc11-3447d2f5b984" providerId="ADAL" clId="{A412826A-8FA6-4F97-8375-08D5879370F1}" dt="2021-04-13T23:17:00.145" v="3778" actId="1076"/>
          <ac:graphicFrameMkLst>
            <pc:docMk/>
            <pc:sldMk cId="565828453" sldId="300"/>
            <ac:graphicFrameMk id="5" creationId="{AB1A2EC2-041B-4028-BF38-6A3CD4996562}"/>
          </ac:graphicFrameMkLst>
        </pc:graphicFrameChg>
      </pc:sldChg>
      <pc:sldChg chg="addSp modSp new mod">
        <pc:chgData name="Johnston, Derek A" userId="e7ec1644-c098-431a-bc11-3447d2f5b984" providerId="ADAL" clId="{A412826A-8FA6-4F97-8375-08D5879370F1}" dt="2021-04-13T23:19:30.960" v="3853" actId="20577"/>
        <pc:sldMkLst>
          <pc:docMk/>
          <pc:sldMk cId="1627086890" sldId="301"/>
        </pc:sldMkLst>
        <pc:spChg chg="mod">
          <ac:chgData name="Johnston, Derek A" userId="e7ec1644-c098-431a-bc11-3447d2f5b984" providerId="ADAL" clId="{A412826A-8FA6-4F97-8375-08D5879370F1}" dt="2021-04-13T23:17:33.137" v="3796" actId="1076"/>
          <ac:spMkLst>
            <pc:docMk/>
            <pc:sldMk cId="1627086890" sldId="301"/>
            <ac:spMk id="2" creationId="{2E733C25-9551-4EF5-B1B9-FDE32B50411A}"/>
          </ac:spMkLst>
        </pc:spChg>
        <pc:graphicFrameChg chg="add mod">
          <ac:chgData name="Johnston, Derek A" userId="e7ec1644-c098-431a-bc11-3447d2f5b984" providerId="ADAL" clId="{A412826A-8FA6-4F97-8375-08D5879370F1}" dt="2021-04-13T23:17:21.761" v="3792" actId="1076"/>
          <ac:graphicFrameMkLst>
            <pc:docMk/>
            <pc:sldMk cId="1627086890" sldId="301"/>
            <ac:graphicFrameMk id="5" creationId="{9ED1E57E-611D-4366-B05F-CD72E71BFEC1}"/>
          </ac:graphicFrameMkLst>
        </pc:graphicFrameChg>
        <pc:graphicFrameChg chg="add mod modGraphic">
          <ac:chgData name="Johnston, Derek A" userId="e7ec1644-c098-431a-bc11-3447d2f5b984" providerId="ADAL" clId="{A412826A-8FA6-4F97-8375-08D5879370F1}" dt="2021-04-13T23:19:30.960" v="3853" actId="20577"/>
          <ac:graphicFrameMkLst>
            <pc:docMk/>
            <pc:sldMk cId="1627086890" sldId="301"/>
            <ac:graphicFrameMk id="6" creationId="{D25D0AAF-91F4-465A-B3E8-D2779F7664E9}"/>
          </ac:graphicFrameMkLst>
        </pc:graphicFrameChg>
      </pc:sldChg>
      <pc:sldChg chg="addSp modSp new mod">
        <pc:chgData name="Johnston, Derek A" userId="e7ec1644-c098-431a-bc11-3447d2f5b984" providerId="ADAL" clId="{A412826A-8FA6-4F97-8375-08D5879370F1}" dt="2021-04-13T23:30:40.896" v="4225" actId="20577"/>
        <pc:sldMkLst>
          <pc:docMk/>
          <pc:sldMk cId="2747949813" sldId="302"/>
        </pc:sldMkLst>
        <pc:spChg chg="mod">
          <ac:chgData name="Johnston, Derek A" userId="e7ec1644-c098-431a-bc11-3447d2f5b984" providerId="ADAL" clId="{A412826A-8FA6-4F97-8375-08D5879370F1}" dt="2021-04-13T23:30:40.896" v="4225" actId="20577"/>
          <ac:spMkLst>
            <pc:docMk/>
            <pc:sldMk cId="2747949813" sldId="302"/>
            <ac:spMk id="2" creationId="{8358D453-90D7-4A12-ACE4-C10EA0DD9463}"/>
          </ac:spMkLst>
        </pc:spChg>
        <pc:spChg chg="add mod">
          <ac:chgData name="Johnston, Derek A" userId="e7ec1644-c098-431a-bc11-3447d2f5b984" providerId="ADAL" clId="{A412826A-8FA6-4F97-8375-08D5879370F1}" dt="2021-04-13T23:22:22.185" v="4007" actId="20577"/>
          <ac:spMkLst>
            <pc:docMk/>
            <pc:sldMk cId="2747949813" sldId="302"/>
            <ac:spMk id="6" creationId="{15DEE1AD-2CFD-446C-A8A8-F7EFE8CDCD88}"/>
          </ac:spMkLst>
        </pc:spChg>
        <pc:graphicFrameChg chg="add mod">
          <ac:chgData name="Johnston, Derek A" userId="e7ec1644-c098-431a-bc11-3447d2f5b984" providerId="ADAL" clId="{A412826A-8FA6-4F97-8375-08D5879370F1}" dt="2021-04-13T23:21:17.750" v="3857" actId="1076"/>
          <ac:graphicFrameMkLst>
            <pc:docMk/>
            <pc:sldMk cId="2747949813" sldId="302"/>
            <ac:graphicFrameMk id="5" creationId="{8D532EB2-7012-4E3E-A3B9-1B0DC50B9DDA}"/>
          </ac:graphicFrameMkLst>
        </pc:graphicFrameChg>
      </pc:sldChg>
      <pc:sldChg chg="addSp delSp modSp add mod">
        <pc:chgData name="Johnston, Derek A" userId="e7ec1644-c098-431a-bc11-3447d2f5b984" providerId="ADAL" clId="{A412826A-8FA6-4F97-8375-08D5879370F1}" dt="2021-04-13T23:30:45.519" v="4226"/>
        <pc:sldMkLst>
          <pc:docMk/>
          <pc:sldMk cId="4234824129" sldId="303"/>
        </pc:sldMkLst>
        <pc:spChg chg="mod">
          <ac:chgData name="Johnston, Derek A" userId="e7ec1644-c098-431a-bc11-3447d2f5b984" providerId="ADAL" clId="{A412826A-8FA6-4F97-8375-08D5879370F1}" dt="2021-04-13T23:30:45.519" v="4226"/>
          <ac:spMkLst>
            <pc:docMk/>
            <pc:sldMk cId="4234824129" sldId="303"/>
            <ac:spMk id="2" creationId="{8358D453-90D7-4A12-ACE4-C10EA0DD9463}"/>
          </ac:spMkLst>
        </pc:spChg>
        <pc:spChg chg="del">
          <ac:chgData name="Johnston, Derek A" userId="e7ec1644-c098-431a-bc11-3447d2f5b984" providerId="ADAL" clId="{A412826A-8FA6-4F97-8375-08D5879370F1}" dt="2021-04-13T23:22:38.047" v="4009" actId="478"/>
          <ac:spMkLst>
            <pc:docMk/>
            <pc:sldMk cId="4234824129" sldId="303"/>
            <ac:spMk id="6" creationId="{15DEE1AD-2CFD-446C-A8A8-F7EFE8CDCD88}"/>
          </ac:spMkLst>
        </pc:spChg>
        <pc:spChg chg="add mod">
          <ac:chgData name="Johnston, Derek A" userId="e7ec1644-c098-431a-bc11-3447d2f5b984" providerId="ADAL" clId="{A412826A-8FA6-4F97-8375-08D5879370F1}" dt="2021-04-13T23:23:08.639" v="4026" actId="1076"/>
          <ac:spMkLst>
            <pc:docMk/>
            <pc:sldMk cId="4234824129" sldId="303"/>
            <ac:spMk id="9" creationId="{623E4A79-0B5D-4BB8-9E15-35450AF10862}"/>
          </ac:spMkLst>
        </pc:spChg>
        <pc:spChg chg="add mod">
          <ac:chgData name="Johnston, Derek A" userId="e7ec1644-c098-431a-bc11-3447d2f5b984" providerId="ADAL" clId="{A412826A-8FA6-4F97-8375-08D5879370F1}" dt="2021-04-13T23:23:37.387" v="4036" actId="1076"/>
          <ac:spMkLst>
            <pc:docMk/>
            <pc:sldMk cId="4234824129" sldId="303"/>
            <ac:spMk id="11" creationId="{FF0F4FC6-7FD3-48E4-979D-075EDCA7FD20}"/>
          </ac:spMkLst>
        </pc:spChg>
        <pc:spChg chg="add mod">
          <ac:chgData name="Johnston, Derek A" userId="e7ec1644-c098-431a-bc11-3447d2f5b984" providerId="ADAL" clId="{A412826A-8FA6-4F97-8375-08D5879370F1}" dt="2021-04-13T23:23:43.947" v="4038" actId="1076"/>
          <ac:spMkLst>
            <pc:docMk/>
            <pc:sldMk cId="4234824129" sldId="303"/>
            <ac:spMk id="13" creationId="{F1167545-BEF5-4D50-A324-DB6E460805C3}"/>
          </ac:spMkLst>
        </pc:spChg>
        <pc:cxnChg chg="add mod">
          <ac:chgData name="Johnston, Derek A" userId="e7ec1644-c098-431a-bc11-3447d2f5b984" providerId="ADAL" clId="{A412826A-8FA6-4F97-8375-08D5879370F1}" dt="2021-04-13T23:23:26.500" v="4029" actId="554"/>
          <ac:cxnSpMkLst>
            <pc:docMk/>
            <pc:sldMk cId="4234824129" sldId="303"/>
            <ac:cxnSpMk id="8" creationId="{62391666-8FAC-4706-AF3C-BD4849EE13F4}"/>
          </ac:cxnSpMkLst>
        </pc:cxnChg>
        <pc:cxnChg chg="add mod">
          <ac:chgData name="Johnston, Derek A" userId="e7ec1644-c098-431a-bc11-3447d2f5b984" providerId="ADAL" clId="{A412826A-8FA6-4F97-8375-08D5879370F1}" dt="2021-04-13T23:23:26.500" v="4029" actId="554"/>
          <ac:cxnSpMkLst>
            <pc:docMk/>
            <pc:sldMk cId="4234824129" sldId="303"/>
            <ac:cxnSpMk id="10" creationId="{CEEC209F-C8AF-4E69-B264-0E71A4C89864}"/>
          </ac:cxnSpMkLst>
        </pc:cxnChg>
        <pc:cxnChg chg="add mod">
          <ac:chgData name="Johnston, Derek A" userId="e7ec1644-c098-431a-bc11-3447d2f5b984" providerId="ADAL" clId="{A412826A-8FA6-4F97-8375-08D5879370F1}" dt="2021-04-13T23:23:43.947" v="4038" actId="1076"/>
          <ac:cxnSpMkLst>
            <pc:docMk/>
            <pc:sldMk cId="4234824129" sldId="303"/>
            <ac:cxnSpMk id="12" creationId="{5DA6A3D3-FD25-4F57-8766-E7B8EE70C992}"/>
          </ac:cxnSpMkLst>
        </pc:cxnChg>
      </pc:sldChg>
      <pc:sldChg chg="addSp modSp add mod">
        <pc:chgData name="Johnston, Derek A" userId="e7ec1644-c098-431a-bc11-3447d2f5b984" providerId="ADAL" clId="{A412826A-8FA6-4F97-8375-08D5879370F1}" dt="2021-04-13T23:30:48.438" v="4227"/>
        <pc:sldMkLst>
          <pc:docMk/>
          <pc:sldMk cId="1439646167" sldId="304"/>
        </pc:sldMkLst>
        <pc:spChg chg="mod">
          <ac:chgData name="Johnston, Derek A" userId="e7ec1644-c098-431a-bc11-3447d2f5b984" providerId="ADAL" clId="{A412826A-8FA6-4F97-8375-08D5879370F1}" dt="2021-04-13T23:30:48.438" v="4227"/>
          <ac:spMkLst>
            <pc:docMk/>
            <pc:sldMk cId="1439646167" sldId="304"/>
            <ac:spMk id="2" creationId="{8358D453-90D7-4A12-ACE4-C10EA0DD9463}"/>
          </ac:spMkLst>
        </pc:spChg>
        <pc:spChg chg="add mod">
          <ac:chgData name="Johnston, Derek A" userId="e7ec1644-c098-431a-bc11-3447d2f5b984" providerId="ADAL" clId="{A412826A-8FA6-4F97-8375-08D5879370F1}" dt="2021-04-13T23:26:07.436" v="4100" actId="1076"/>
          <ac:spMkLst>
            <pc:docMk/>
            <pc:sldMk cId="1439646167" sldId="304"/>
            <ac:spMk id="6" creationId="{8029CF2C-059A-4F35-867C-7EF6EF11D314}"/>
          </ac:spMkLst>
        </pc:spChg>
      </pc:sldChg>
      <pc:sldChg chg="modSp add mod">
        <pc:chgData name="Johnston, Derek A" userId="e7ec1644-c098-431a-bc11-3447d2f5b984" providerId="ADAL" clId="{A412826A-8FA6-4F97-8375-08D5879370F1}" dt="2021-04-14T00:15:01.706" v="4479" actId="1076"/>
        <pc:sldMkLst>
          <pc:docMk/>
          <pc:sldMk cId="3399028548" sldId="305"/>
        </pc:sldMkLst>
        <pc:spChg chg="mod">
          <ac:chgData name="Johnston, Derek A" userId="e7ec1644-c098-431a-bc11-3447d2f5b984" providerId="ADAL" clId="{A412826A-8FA6-4F97-8375-08D5879370F1}" dt="2021-04-13T23:30:51.222" v="4228"/>
          <ac:spMkLst>
            <pc:docMk/>
            <pc:sldMk cId="3399028548" sldId="305"/>
            <ac:spMk id="2" creationId="{8358D453-90D7-4A12-ACE4-C10EA0DD9463}"/>
          </ac:spMkLst>
        </pc:spChg>
        <pc:spChg chg="mod">
          <ac:chgData name="Johnston, Derek A" userId="e7ec1644-c098-431a-bc11-3447d2f5b984" providerId="ADAL" clId="{A412826A-8FA6-4F97-8375-08D5879370F1}" dt="2021-04-14T00:15:01.706" v="4479" actId="1076"/>
          <ac:spMkLst>
            <pc:docMk/>
            <pc:sldMk cId="3399028548" sldId="305"/>
            <ac:spMk id="6" creationId="{8029CF2C-059A-4F35-867C-7EF6EF11D314}"/>
          </ac:spMkLst>
        </pc:spChg>
      </pc:sldChg>
      <pc:sldChg chg="modSp add mod">
        <pc:chgData name="Johnston, Derek A" userId="e7ec1644-c098-431a-bc11-3447d2f5b984" providerId="ADAL" clId="{A412826A-8FA6-4F97-8375-08D5879370F1}" dt="2021-04-13T23:30:54.724" v="4229"/>
        <pc:sldMkLst>
          <pc:docMk/>
          <pc:sldMk cId="3726321347" sldId="306"/>
        </pc:sldMkLst>
        <pc:spChg chg="mod">
          <ac:chgData name="Johnston, Derek A" userId="e7ec1644-c098-431a-bc11-3447d2f5b984" providerId="ADAL" clId="{A412826A-8FA6-4F97-8375-08D5879370F1}" dt="2021-04-13T23:30:54.724" v="4229"/>
          <ac:spMkLst>
            <pc:docMk/>
            <pc:sldMk cId="3726321347" sldId="306"/>
            <ac:spMk id="2" creationId="{8358D453-90D7-4A12-ACE4-C10EA0DD9463}"/>
          </ac:spMkLst>
        </pc:spChg>
        <pc:spChg chg="mod">
          <ac:chgData name="Johnston, Derek A" userId="e7ec1644-c098-431a-bc11-3447d2f5b984" providerId="ADAL" clId="{A412826A-8FA6-4F97-8375-08D5879370F1}" dt="2021-04-13T23:27:54.236" v="4133" actId="20577"/>
          <ac:spMkLst>
            <pc:docMk/>
            <pc:sldMk cId="3726321347" sldId="306"/>
            <ac:spMk id="6" creationId="{8029CF2C-059A-4F35-867C-7EF6EF11D314}"/>
          </ac:spMkLst>
        </pc:spChg>
      </pc:sldChg>
      <pc:sldChg chg="modSp add mod">
        <pc:chgData name="Johnston, Derek A" userId="e7ec1644-c098-431a-bc11-3447d2f5b984" providerId="ADAL" clId="{A412826A-8FA6-4F97-8375-08D5879370F1}" dt="2021-04-13T23:30:57.862" v="4230"/>
        <pc:sldMkLst>
          <pc:docMk/>
          <pc:sldMk cId="2527651282" sldId="307"/>
        </pc:sldMkLst>
        <pc:spChg chg="mod">
          <ac:chgData name="Johnston, Derek A" userId="e7ec1644-c098-431a-bc11-3447d2f5b984" providerId="ADAL" clId="{A412826A-8FA6-4F97-8375-08D5879370F1}" dt="2021-04-13T23:30:57.862" v="4230"/>
          <ac:spMkLst>
            <pc:docMk/>
            <pc:sldMk cId="2527651282" sldId="307"/>
            <ac:spMk id="2" creationId="{8358D453-90D7-4A12-ACE4-C10EA0DD9463}"/>
          </ac:spMkLst>
        </pc:spChg>
        <pc:spChg chg="mod">
          <ac:chgData name="Johnston, Derek A" userId="e7ec1644-c098-431a-bc11-3447d2f5b984" providerId="ADAL" clId="{A412826A-8FA6-4F97-8375-08D5879370F1}" dt="2021-04-13T23:29:39.869" v="4162" actId="1076"/>
          <ac:spMkLst>
            <pc:docMk/>
            <pc:sldMk cId="2527651282" sldId="307"/>
            <ac:spMk id="6" creationId="{8029CF2C-059A-4F35-867C-7EF6EF11D314}"/>
          </ac:spMkLst>
        </pc:spChg>
      </pc:sldChg>
      <pc:sldChg chg="modSp add mod">
        <pc:chgData name="Johnston, Derek A" userId="e7ec1644-c098-431a-bc11-3447d2f5b984" providerId="ADAL" clId="{A412826A-8FA6-4F97-8375-08D5879370F1}" dt="2021-04-13T23:31:00.851" v="4231"/>
        <pc:sldMkLst>
          <pc:docMk/>
          <pc:sldMk cId="1615161999" sldId="308"/>
        </pc:sldMkLst>
        <pc:spChg chg="mod">
          <ac:chgData name="Johnston, Derek A" userId="e7ec1644-c098-431a-bc11-3447d2f5b984" providerId="ADAL" clId="{A412826A-8FA6-4F97-8375-08D5879370F1}" dt="2021-04-13T23:31:00.851" v="4231"/>
          <ac:spMkLst>
            <pc:docMk/>
            <pc:sldMk cId="1615161999" sldId="308"/>
            <ac:spMk id="2" creationId="{8358D453-90D7-4A12-ACE4-C10EA0DD9463}"/>
          </ac:spMkLst>
        </pc:spChg>
        <pc:spChg chg="mod">
          <ac:chgData name="Johnston, Derek A" userId="e7ec1644-c098-431a-bc11-3447d2f5b984" providerId="ADAL" clId="{A412826A-8FA6-4F97-8375-08D5879370F1}" dt="2021-04-13T23:29:59.604" v="4189" actId="20577"/>
          <ac:spMkLst>
            <pc:docMk/>
            <pc:sldMk cId="1615161999" sldId="308"/>
            <ac:spMk id="6" creationId="{8029CF2C-059A-4F35-867C-7EF6EF11D314}"/>
          </ac:spMkLst>
        </pc:spChg>
      </pc:sldChg>
      <pc:sldChg chg="new del">
        <pc:chgData name="Johnston, Derek A" userId="e7ec1644-c098-431a-bc11-3447d2f5b984" providerId="ADAL" clId="{A412826A-8FA6-4F97-8375-08D5879370F1}" dt="2021-04-13T23:31:24.245" v="4234" actId="47"/>
        <pc:sldMkLst>
          <pc:docMk/>
          <pc:sldMk cId="1707240480" sldId="309"/>
        </pc:sldMkLst>
      </pc:sldChg>
      <pc:sldChg chg="addSp modSp new mod">
        <pc:chgData name="Johnston, Derek A" userId="e7ec1644-c098-431a-bc11-3447d2f5b984" providerId="ADAL" clId="{A412826A-8FA6-4F97-8375-08D5879370F1}" dt="2021-04-13T23:33:35.339" v="4290" actId="20577"/>
        <pc:sldMkLst>
          <pc:docMk/>
          <pc:sldMk cId="835760589" sldId="310"/>
        </pc:sldMkLst>
        <pc:spChg chg="add mod">
          <ac:chgData name="Johnston, Derek A" userId="e7ec1644-c098-431a-bc11-3447d2f5b984" providerId="ADAL" clId="{A412826A-8FA6-4F97-8375-08D5879370F1}" dt="2021-04-13T23:31:28.943" v="4236" actId="1076"/>
          <ac:spMkLst>
            <pc:docMk/>
            <pc:sldMk cId="835760589" sldId="310"/>
            <ac:spMk id="4" creationId="{4EA23800-CAD7-44B9-84D4-B0D8A55C9219}"/>
          </ac:spMkLst>
        </pc:spChg>
        <pc:spChg chg="mod">
          <ac:chgData name="Johnston, Derek A" userId="e7ec1644-c098-431a-bc11-3447d2f5b984" providerId="ADAL" clId="{A412826A-8FA6-4F97-8375-08D5879370F1}" dt="2021-04-13T23:33:11.519" v="4270" actId="20577"/>
          <ac:spMkLst>
            <pc:docMk/>
            <pc:sldMk cId="835760589" sldId="310"/>
            <ac:spMk id="7" creationId="{CCC57EF3-AC5D-4BC4-B001-4A5D9353DF1A}"/>
          </ac:spMkLst>
        </pc:spChg>
        <pc:spChg chg="mod">
          <ac:chgData name="Johnston, Derek A" userId="e7ec1644-c098-431a-bc11-3447d2f5b984" providerId="ADAL" clId="{A412826A-8FA6-4F97-8375-08D5879370F1}" dt="2021-04-13T23:33:09.591" v="4268" actId="20577"/>
          <ac:spMkLst>
            <pc:docMk/>
            <pc:sldMk cId="835760589" sldId="310"/>
            <ac:spMk id="8" creationId="{76A0A22F-7741-4412-AB84-4379A43CC863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9" creationId="{46595E8E-A624-4D0E-B666-7FD028BC6568}"/>
          </ac:spMkLst>
        </pc:spChg>
        <pc:spChg chg="mod">
          <ac:chgData name="Johnston, Derek A" userId="e7ec1644-c098-431a-bc11-3447d2f5b984" providerId="ADAL" clId="{A412826A-8FA6-4F97-8375-08D5879370F1}" dt="2021-04-13T23:33:24.531" v="4280" actId="20577"/>
          <ac:spMkLst>
            <pc:docMk/>
            <pc:sldMk cId="835760589" sldId="310"/>
            <ac:spMk id="10" creationId="{14AA47DD-4A3A-42F2-A4DA-28A5AA564062}"/>
          </ac:spMkLst>
        </pc:spChg>
        <pc:spChg chg="mod">
          <ac:chgData name="Johnston, Derek A" userId="e7ec1644-c098-431a-bc11-3447d2f5b984" providerId="ADAL" clId="{A412826A-8FA6-4F97-8375-08D5879370F1}" dt="2021-04-13T23:33:26.907" v="4282" actId="20577"/>
          <ac:spMkLst>
            <pc:docMk/>
            <pc:sldMk cId="835760589" sldId="310"/>
            <ac:spMk id="11" creationId="{1C772156-4FBE-4184-9C11-CF9E9EA92E78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12" creationId="{2B1E33BE-CDD4-4397-8B4F-16967B1EE219}"/>
          </ac:spMkLst>
        </pc:spChg>
        <pc:spChg chg="mod">
          <ac:chgData name="Johnston, Derek A" userId="e7ec1644-c098-431a-bc11-3447d2f5b984" providerId="ADAL" clId="{A412826A-8FA6-4F97-8375-08D5879370F1}" dt="2021-04-13T23:33:31.907" v="4286" actId="20577"/>
          <ac:spMkLst>
            <pc:docMk/>
            <pc:sldMk cId="835760589" sldId="310"/>
            <ac:spMk id="13" creationId="{7CC5460F-49CD-4308-9BBD-FD5EA837EBBC}"/>
          </ac:spMkLst>
        </pc:spChg>
        <pc:spChg chg="mod">
          <ac:chgData name="Johnston, Derek A" userId="e7ec1644-c098-431a-bc11-3447d2f5b984" providerId="ADAL" clId="{A412826A-8FA6-4F97-8375-08D5879370F1}" dt="2021-04-13T23:33:33.431" v="4288" actId="20577"/>
          <ac:spMkLst>
            <pc:docMk/>
            <pc:sldMk cId="835760589" sldId="310"/>
            <ac:spMk id="14" creationId="{36775A8C-6C8B-45C7-8C2D-D27A4D2B3862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15" creationId="{0F551AD1-0027-47A4-9F68-B68D7FAD5546}"/>
          </ac:spMkLst>
        </pc:spChg>
        <pc:spChg chg="mod">
          <ac:chgData name="Johnston, Derek A" userId="e7ec1644-c098-431a-bc11-3447d2f5b984" providerId="ADAL" clId="{A412826A-8FA6-4F97-8375-08D5879370F1}" dt="2021-04-13T23:33:29.955" v="4284" actId="20577"/>
          <ac:spMkLst>
            <pc:docMk/>
            <pc:sldMk cId="835760589" sldId="310"/>
            <ac:spMk id="16" creationId="{3E0C9D0A-BF99-43B6-B8F7-18A6DE074927}"/>
          </ac:spMkLst>
        </pc:spChg>
        <pc:spChg chg="mod">
          <ac:chgData name="Johnston, Derek A" userId="e7ec1644-c098-431a-bc11-3447d2f5b984" providerId="ADAL" clId="{A412826A-8FA6-4F97-8375-08D5879370F1}" dt="2021-04-13T23:33:21.431" v="4278" actId="20577"/>
          <ac:spMkLst>
            <pc:docMk/>
            <pc:sldMk cId="835760589" sldId="310"/>
            <ac:spMk id="17" creationId="{EE90E28B-338C-4A62-818A-F39761B37222}"/>
          </ac:spMkLst>
        </pc:spChg>
        <pc:spChg chg="mod">
          <ac:chgData name="Johnston, Derek A" userId="e7ec1644-c098-431a-bc11-3447d2f5b984" providerId="ADAL" clId="{A412826A-8FA6-4F97-8375-08D5879370F1}" dt="2021-04-13T23:33:35.339" v="4290" actId="20577"/>
          <ac:spMkLst>
            <pc:docMk/>
            <pc:sldMk cId="835760589" sldId="310"/>
            <ac:spMk id="18" creationId="{898C2DB2-3CC0-424D-B126-E25F3BA8760E}"/>
          </ac:spMkLst>
        </pc:spChg>
        <pc:spChg chg="mod">
          <ac:chgData name="Johnston, Derek A" userId="e7ec1644-c098-431a-bc11-3447d2f5b984" providerId="ADAL" clId="{A412826A-8FA6-4F97-8375-08D5879370F1}" dt="2021-04-13T23:33:18.719" v="4276" actId="20577"/>
          <ac:spMkLst>
            <pc:docMk/>
            <pc:sldMk cId="835760589" sldId="310"/>
            <ac:spMk id="19" creationId="{09F0BC22-176D-468A-B7A8-77B8E8D47494}"/>
          </ac:spMkLst>
        </pc:spChg>
        <pc:spChg chg="mod">
          <ac:chgData name="Johnston, Derek A" userId="e7ec1644-c098-431a-bc11-3447d2f5b984" providerId="ADAL" clId="{A412826A-8FA6-4F97-8375-08D5879370F1}" dt="2021-04-13T23:33:16.512" v="4274" actId="20577"/>
          <ac:spMkLst>
            <pc:docMk/>
            <pc:sldMk cId="835760589" sldId="310"/>
            <ac:spMk id="20" creationId="{0B2FBC24-FF50-41CD-90AE-97C17EA47E28}"/>
          </ac:spMkLst>
        </pc:spChg>
        <pc:spChg chg="mod">
          <ac:chgData name="Johnston, Derek A" userId="e7ec1644-c098-431a-bc11-3447d2f5b984" providerId="ADAL" clId="{A412826A-8FA6-4F97-8375-08D5879370F1}" dt="2021-04-13T23:33:14.167" v="4272" actId="20577"/>
          <ac:spMkLst>
            <pc:docMk/>
            <pc:sldMk cId="835760589" sldId="310"/>
            <ac:spMk id="21" creationId="{230C0F7C-D132-4CCC-AF39-10222F8DD3D3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22" creationId="{87EF0EE3-EE96-4D29-89F4-B453262A7C78}"/>
          </ac:spMkLst>
        </pc:spChg>
        <pc:spChg chg="mod">
          <ac:chgData name="Johnston, Derek A" userId="e7ec1644-c098-431a-bc11-3447d2f5b984" providerId="ADAL" clId="{A412826A-8FA6-4F97-8375-08D5879370F1}" dt="2021-04-13T23:32:42.729" v="4254" actId="20577"/>
          <ac:spMkLst>
            <pc:docMk/>
            <pc:sldMk cId="835760589" sldId="310"/>
            <ac:spMk id="23" creationId="{691CB922-E3CC-495F-9E48-7538DA3C552E}"/>
          </ac:spMkLst>
        </pc:spChg>
        <pc:spChg chg="mod">
          <ac:chgData name="Johnston, Derek A" userId="e7ec1644-c098-431a-bc11-3447d2f5b984" providerId="ADAL" clId="{A412826A-8FA6-4F97-8375-08D5879370F1}" dt="2021-04-13T23:32:44.834" v="4256" actId="20577"/>
          <ac:spMkLst>
            <pc:docMk/>
            <pc:sldMk cId="835760589" sldId="310"/>
            <ac:spMk id="24" creationId="{A5820E96-B3C2-4103-BB08-BF0EB26E0359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26" creationId="{10486FE2-155D-4771-B7B5-007E930CB1EF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27" creationId="{09B9216B-D9DC-455E-8625-70DF46485FF8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28" creationId="{64738E73-28F6-4330-97CE-7C534B4A4BC5}"/>
          </ac:spMkLst>
        </pc:spChg>
        <pc:spChg chg="mod">
          <ac:chgData name="Johnston, Derek A" userId="e7ec1644-c098-431a-bc11-3447d2f5b984" providerId="ADAL" clId="{A412826A-8FA6-4F97-8375-08D5879370F1}" dt="2021-04-13T23:32:29.182" v="4242" actId="1076"/>
          <ac:spMkLst>
            <pc:docMk/>
            <pc:sldMk cId="835760589" sldId="310"/>
            <ac:spMk id="29" creationId="{0E7B79C1-CA9A-42CB-9CD9-D276883C39E3}"/>
          </ac:spMkLst>
        </pc:spChg>
        <pc:spChg chg="mod">
          <ac:chgData name="Johnston, Derek A" userId="e7ec1644-c098-431a-bc11-3447d2f5b984" providerId="ADAL" clId="{A412826A-8FA6-4F97-8375-08D5879370F1}" dt="2021-04-13T23:32:34.295" v="4246" actId="1076"/>
          <ac:spMkLst>
            <pc:docMk/>
            <pc:sldMk cId="835760589" sldId="310"/>
            <ac:spMk id="30" creationId="{8F90AB46-E79C-416C-8EB3-17DC1E568EF1}"/>
          </ac:spMkLst>
        </pc:spChg>
        <pc:spChg chg="mod">
          <ac:chgData name="Johnston, Derek A" userId="e7ec1644-c098-431a-bc11-3447d2f5b984" providerId="ADAL" clId="{A412826A-8FA6-4F97-8375-08D5879370F1}" dt="2021-04-13T23:32:36.307" v="4248" actId="20577"/>
          <ac:spMkLst>
            <pc:docMk/>
            <pc:sldMk cId="835760589" sldId="310"/>
            <ac:spMk id="31" creationId="{96329A5D-832B-4B28-BFA8-5F237D414EC6}"/>
          </ac:spMkLst>
        </pc:spChg>
        <pc:spChg chg="mod">
          <ac:chgData name="Johnston, Derek A" userId="e7ec1644-c098-431a-bc11-3447d2f5b984" providerId="ADAL" clId="{A412826A-8FA6-4F97-8375-08D5879370F1}" dt="2021-04-13T23:32:38.161" v="4250" actId="20577"/>
          <ac:spMkLst>
            <pc:docMk/>
            <pc:sldMk cId="835760589" sldId="310"/>
            <ac:spMk id="32" creationId="{E6E14384-1CCA-42FC-8FD9-57C07C2209F4}"/>
          </ac:spMkLst>
        </pc:spChg>
        <pc:spChg chg="mod">
          <ac:chgData name="Johnston, Derek A" userId="e7ec1644-c098-431a-bc11-3447d2f5b984" providerId="ADAL" clId="{A412826A-8FA6-4F97-8375-08D5879370F1}" dt="2021-04-13T23:32:40.010" v="4252" actId="20577"/>
          <ac:spMkLst>
            <pc:docMk/>
            <pc:sldMk cId="835760589" sldId="310"/>
            <ac:spMk id="33" creationId="{0AC341AD-7D47-4BDB-8143-A795B4E949E0}"/>
          </ac:spMkLst>
        </pc:spChg>
        <pc:spChg chg="mod">
          <ac:chgData name="Johnston, Derek A" userId="e7ec1644-c098-431a-bc11-3447d2f5b984" providerId="ADAL" clId="{A412826A-8FA6-4F97-8375-08D5879370F1}" dt="2021-04-13T23:32:48.440" v="4260" actId="20577"/>
          <ac:spMkLst>
            <pc:docMk/>
            <pc:sldMk cId="835760589" sldId="310"/>
            <ac:spMk id="34" creationId="{7E4A69D9-4611-4ACC-8D1E-BFA59C1F9B65}"/>
          </ac:spMkLst>
        </pc:spChg>
        <pc:spChg chg="mod">
          <ac:chgData name="Johnston, Derek A" userId="e7ec1644-c098-431a-bc11-3447d2f5b984" providerId="ADAL" clId="{A412826A-8FA6-4F97-8375-08D5879370F1}" dt="2021-04-13T23:32:50.242" v="4262" actId="20577"/>
          <ac:spMkLst>
            <pc:docMk/>
            <pc:sldMk cId="835760589" sldId="310"/>
            <ac:spMk id="35" creationId="{089EE1AD-73FE-4D58-8BDF-7D3FF4E9BE69}"/>
          </ac:spMkLst>
        </pc:spChg>
        <pc:spChg chg="mod">
          <ac:chgData name="Johnston, Derek A" userId="e7ec1644-c098-431a-bc11-3447d2f5b984" providerId="ADAL" clId="{A412826A-8FA6-4F97-8375-08D5879370F1}" dt="2021-04-13T23:32:46.731" v="4258" actId="20577"/>
          <ac:spMkLst>
            <pc:docMk/>
            <pc:sldMk cId="835760589" sldId="310"/>
            <ac:spMk id="36" creationId="{BA30BC58-6FFD-4DD1-BEDF-BC1C3CABBCEE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37" creationId="{4B2AA89A-DA0A-4791-8DD5-19EDA36FE64C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38" creationId="{FD3067F8-23E3-424C-8BA1-C0AC330911F0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39" creationId="{7775079D-E996-4369-9F92-66F68E23A32D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0" creationId="{64A25945-5966-419F-92D0-16B7EE626A24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1" creationId="{32D9C053-3EEA-40E6-9C14-0D2BD76C26AD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2" creationId="{C75D0362-A286-4BCE-9816-AC55F75706A9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3" creationId="{CDDC0EAD-D97E-4B05-BA7F-3EBA2F95EE5E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4" creationId="{0266B3CF-9D31-4404-BF44-686CA6F5D9E6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5" creationId="{98737EB5-19DC-4EE2-B267-0BD1101AC6FF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6" creationId="{90F2453D-5D8A-4D8B-8164-393C3ED2EC68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7" creationId="{3CA06349-24D9-4CBA-BFC2-7E2D5DC14831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8" creationId="{598FBF61-A763-498A-904A-BD9F629C2BBE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49" creationId="{EB4980FC-EC21-4FDD-9054-DC954BB8C9F7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50" creationId="{5883FAA7-FD71-491F-9A48-C48E1794F8C2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51" creationId="{8F87614B-6F61-4BAB-991F-B8DDE0527B0D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52" creationId="{0A317545-087D-49F0-8F27-FAF03CD5FD85}"/>
          </ac:spMkLst>
        </pc:spChg>
        <pc:spChg chg="mod">
          <ac:chgData name="Johnston, Derek A" userId="e7ec1644-c098-431a-bc11-3447d2f5b984" providerId="ADAL" clId="{A412826A-8FA6-4F97-8375-08D5879370F1}" dt="2021-04-13T23:32:13.696" v="4237"/>
          <ac:spMkLst>
            <pc:docMk/>
            <pc:sldMk cId="835760589" sldId="310"/>
            <ac:spMk id="53" creationId="{0CC271E4-3E2A-4AEE-AC87-586A6319FB9B}"/>
          </ac:spMkLst>
        </pc:spChg>
        <pc:grpChg chg="add mod">
          <ac:chgData name="Johnston, Derek A" userId="e7ec1644-c098-431a-bc11-3447d2f5b984" providerId="ADAL" clId="{A412826A-8FA6-4F97-8375-08D5879370F1}" dt="2021-04-13T23:32:16.559" v="4238" actId="1076"/>
          <ac:grpSpMkLst>
            <pc:docMk/>
            <pc:sldMk cId="835760589" sldId="310"/>
            <ac:grpSpMk id="5" creationId="{EA26B040-C6ED-4766-91DB-19149D18F237}"/>
          </ac:grpSpMkLst>
        </pc:grpChg>
        <pc:grpChg chg="mod">
          <ac:chgData name="Johnston, Derek A" userId="e7ec1644-c098-431a-bc11-3447d2f5b984" providerId="ADAL" clId="{A412826A-8FA6-4F97-8375-08D5879370F1}" dt="2021-04-13T23:32:13.696" v="4237"/>
          <ac:grpSpMkLst>
            <pc:docMk/>
            <pc:sldMk cId="835760589" sldId="310"/>
            <ac:grpSpMk id="6" creationId="{B93F064F-E469-46F7-9BD7-45E4CD426135}"/>
          </ac:grpSpMkLst>
        </pc:grpChg>
        <pc:grpChg chg="mod">
          <ac:chgData name="Johnston, Derek A" userId="e7ec1644-c098-431a-bc11-3447d2f5b984" providerId="ADAL" clId="{A412826A-8FA6-4F97-8375-08D5879370F1}" dt="2021-04-13T23:32:13.696" v="4237"/>
          <ac:grpSpMkLst>
            <pc:docMk/>
            <pc:sldMk cId="835760589" sldId="310"/>
            <ac:grpSpMk id="25" creationId="{3C51211A-6B92-4F29-8026-CF75A6E4380E}"/>
          </ac:grpSpMkLst>
        </pc:grpChg>
        <pc:cxnChg chg="mod">
          <ac:chgData name="Johnston, Derek A" userId="e7ec1644-c098-431a-bc11-3447d2f5b984" providerId="ADAL" clId="{A412826A-8FA6-4F97-8375-08D5879370F1}" dt="2021-04-13T23:32:13.696" v="4237"/>
          <ac:cxnSpMkLst>
            <pc:docMk/>
            <pc:sldMk cId="835760589" sldId="310"/>
            <ac:cxnSpMk id="54" creationId="{0219884A-ED99-4ABF-B9A9-61E5E301D002}"/>
          </ac:cxnSpMkLst>
        </pc:cxnChg>
        <pc:cxnChg chg="mod">
          <ac:chgData name="Johnston, Derek A" userId="e7ec1644-c098-431a-bc11-3447d2f5b984" providerId="ADAL" clId="{A412826A-8FA6-4F97-8375-08D5879370F1}" dt="2021-04-13T23:32:13.696" v="4237"/>
          <ac:cxnSpMkLst>
            <pc:docMk/>
            <pc:sldMk cId="835760589" sldId="310"/>
            <ac:cxnSpMk id="55" creationId="{1DCDE224-5B70-4602-B226-14428FBCD163}"/>
          </ac:cxnSpMkLst>
        </pc:cxnChg>
        <pc:cxnChg chg="mod">
          <ac:chgData name="Johnston, Derek A" userId="e7ec1644-c098-431a-bc11-3447d2f5b984" providerId="ADAL" clId="{A412826A-8FA6-4F97-8375-08D5879370F1}" dt="2021-04-13T23:32:13.696" v="4237"/>
          <ac:cxnSpMkLst>
            <pc:docMk/>
            <pc:sldMk cId="835760589" sldId="310"/>
            <ac:cxnSpMk id="56" creationId="{D2A19CD2-35DB-45BC-B316-D47E35AAADD0}"/>
          </ac:cxnSpMkLst>
        </pc:cxnChg>
        <pc:cxnChg chg="mod">
          <ac:chgData name="Johnston, Derek A" userId="e7ec1644-c098-431a-bc11-3447d2f5b984" providerId="ADAL" clId="{A412826A-8FA6-4F97-8375-08D5879370F1}" dt="2021-04-13T23:32:13.696" v="4237"/>
          <ac:cxnSpMkLst>
            <pc:docMk/>
            <pc:sldMk cId="835760589" sldId="310"/>
            <ac:cxnSpMk id="57" creationId="{B04FE796-6600-4F2B-8C9C-BCE0A37A0F79}"/>
          </ac:cxnSpMkLst>
        </pc:cxnChg>
        <pc:cxnChg chg="mod">
          <ac:chgData name="Johnston, Derek A" userId="e7ec1644-c098-431a-bc11-3447d2f5b984" providerId="ADAL" clId="{A412826A-8FA6-4F97-8375-08D5879370F1}" dt="2021-04-13T23:32:13.696" v="4237"/>
          <ac:cxnSpMkLst>
            <pc:docMk/>
            <pc:sldMk cId="835760589" sldId="310"/>
            <ac:cxnSpMk id="58" creationId="{DB4594FF-3E8A-4DB9-8590-0DA10B0BF9E6}"/>
          </ac:cxnSpMkLst>
        </pc:cxnChg>
        <pc:cxnChg chg="mod">
          <ac:chgData name="Johnston, Derek A" userId="e7ec1644-c098-431a-bc11-3447d2f5b984" providerId="ADAL" clId="{A412826A-8FA6-4F97-8375-08D5879370F1}" dt="2021-04-13T23:32:13.696" v="4237"/>
          <ac:cxnSpMkLst>
            <pc:docMk/>
            <pc:sldMk cId="835760589" sldId="310"/>
            <ac:cxnSpMk id="59" creationId="{124EBF07-1238-4DAA-9498-AFF02A76EE1C}"/>
          </ac:cxnSpMkLst>
        </pc:cxnChg>
        <pc:cxnChg chg="mod">
          <ac:chgData name="Johnston, Derek A" userId="e7ec1644-c098-431a-bc11-3447d2f5b984" providerId="ADAL" clId="{A412826A-8FA6-4F97-8375-08D5879370F1}" dt="2021-04-13T23:32:13.696" v="4237"/>
          <ac:cxnSpMkLst>
            <pc:docMk/>
            <pc:sldMk cId="835760589" sldId="310"/>
            <ac:cxnSpMk id="60" creationId="{2E82ADA8-FE33-4762-8E2B-0CD7E146C4E5}"/>
          </ac:cxnSpMkLst>
        </pc:cxnChg>
      </pc:sldChg>
      <pc:sldChg chg="addSp delSp modSp add del mod">
        <pc:chgData name="Johnston, Derek A" userId="e7ec1644-c098-431a-bc11-3447d2f5b984" providerId="ADAL" clId="{A412826A-8FA6-4F97-8375-08D5879370F1}" dt="2021-04-14T00:16:44.805" v="4495" actId="47"/>
        <pc:sldMkLst>
          <pc:docMk/>
          <pc:sldMk cId="2385198774" sldId="311"/>
        </pc:sldMkLst>
        <pc:spChg chg="del">
          <ac:chgData name="Johnston, Derek A" userId="e7ec1644-c098-431a-bc11-3447d2f5b984" providerId="ADAL" clId="{A412826A-8FA6-4F97-8375-08D5879370F1}" dt="2021-04-13T23:35:24.194" v="4327" actId="478"/>
          <ac:spMkLst>
            <pc:docMk/>
            <pc:sldMk cId="2385198774" sldId="311"/>
            <ac:spMk id="4" creationId="{4EA23800-CAD7-44B9-84D4-B0D8A55C9219}"/>
          </ac:spMkLst>
        </pc:spChg>
        <pc:spChg chg="add mod">
          <ac:chgData name="Johnston, Derek A" userId="e7ec1644-c098-431a-bc11-3447d2f5b984" providerId="ADAL" clId="{A412826A-8FA6-4F97-8375-08D5879370F1}" dt="2021-04-13T23:35:35.863" v="4329" actId="1076"/>
          <ac:spMkLst>
            <pc:docMk/>
            <pc:sldMk cId="2385198774" sldId="311"/>
            <ac:spMk id="61" creationId="{1A957C8E-A9DD-4C0D-BC5A-91F6ECC931B6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3T23:35:20.141" v="4326" actId="207"/>
        <pc:sldMkLst>
          <pc:docMk/>
          <pc:sldMk cId="118650443" sldId="312"/>
        </pc:sldMkLst>
        <pc:spChg chg="mod">
          <ac:chgData name="Johnston, Derek A" userId="e7ec1644-c098-431a-bc11-3447d2f5b984" providerId="ADAL" clId="{A412826A-8FA6-4F97-8375-08D5879370F1}" dt="2021-04-13T23:35:20.141" v="4326" actId="207"/>
          <ac:spMkLst>
            <pc:docMk/>
            <pc:sldMk cId="118650443" sldId="312"/>
            <ac:spMk id="4" creationId="{4EA23800-CAD7-44B9-84D4-B0D8A55C9219}"/>
          </ac:spMkLst>
        </pc:spChg>
        <pc:spChg chg="add mod">
          <ac:chgData name="Johnston, Derek A" userId="e7ec1644-c098-431a-bc11-3447d2f5b984" providerId="ADAL" clId="{A412826A-8FA6-4F97-8375-08D5879370F1}" dt="2021-04-13T23:34:25.197" v="4298" actId="1582"/>
          <ac:spMkLst>
            <pc:docMk/>
            <pc:sldMk cId="118650443" sldId="312"/>
            <ac:spMk id="61" creationId="{FB27C959-B5E0-4A70-9CA2-61D7DF8F1CCB}"/>
          </ac:spMkLst>
        </pc:spChg>
        <pc:spChg chg="add mod">
          <ac:chgData name="Johnston, Derek A" userId="e7ec1644-c098-431a-bc11-3447d2f5b984" providerId="ADAL" clId="{A412826A-8FA6-4F97-8375-08D5879370F1}" dt="2021-04-13T23:34:57.847" v="4314" actId="1076"/>
          <ac:spMkLst>
            <pc:docMk/>
            <pc:sldMk cId="118650443" sldId="312"/>
            <ac:spMk id="62" creationId="{C9C8C8E0-CD99-4FCB-815B-73FC5AC418DA}"/>
          </ac:spMkLst>
        </pc:spChg>
      </pc:sldChg>
      <pc:sldChg chg="addSp delSp add del mod">
        <pc:chgData name="Johnston, Derek A" userId="e7ec1644-c098-431a-bc11-3447d2f5b984" providerId="ADAL" clId="{A412826A-8FA6-4F97-8375-08D5879370F1}" dt="2021-04-13T23:34:49.739" v="4312"/>
        <pc:sldMkLst>
          <pc:docMk/>
          <pc:sldMk cId="411017894" sldId="313"/>
        </pc:sldMkLst>
        <pc:spChg chg="add del">
          <ac:chgData name="Johnston, Derek A" userId="e7ec1644-c098-431a-bc11-3447d2f5b984" providerId="ADAL" clId="{A412826A-8FA6-4F97-8375-08D5879370F1}" dt="2021-04-13T23:34:48.309" v="4311" actId="11529"/>
          <ac:spMkLst>
            <pc:docMk/>
            <pc:sldMk cId="411017894" sldId="313"/>
            <ac:spMk id="62" creationId="{4A7BFE70-FA2D-423B-9060-3C1D010F446F}"/>
          </ac:spMkLst>
        </pc:spChg>
      </pc:sldChg>
      <pc:sldChg chg="addSp delSp modSp add mod">
        <pc:chgData name="Johnston, Derek A" userId="e7ec1644-c098-431a-bc11-3447d2f5b984" providerId="ADAL" clId="{A412826A-8FA6-4F97-8375-08D5879370F1}" dt="2021-04-14T00:16:04.198" v="4486" actId="20577"/>
        <pc:sldMkLst>
          <pc:docMk/>
          <pc:sldMk cId="2642491922" sldId="313"/>
        </pc:sldMkLst>
        <pc:spChg chg="mod">
          <ac:chgData name="Johnston, Derek A" userId="e7ec1644-c098-431a-bc11-3447d2f5b984" providerId="ADAL" clId="{A412826A-8FA6-4F97-8375-08D5879370F1}" dt="2021-04-13T23:35:43.786" v="4332" actId="20577"/>
          <ac:spMkLst>
            <pc:docMk/>
            <pc:sldMk cId="2642491922" sldId="313"/>
            <ac:spMk id="8" creationId="{76A0A22F-7741-4412-AB84-4379A43CC863}"/>
          </ac:spMkLst>
        </pc:spChg>
        <pc:spChg chg="mod">
          <ac:chgData name="Johnston, Derek A" userId="e7ec1644-c098-431a-bc11-3447d2f5b984" providerId="ADAL" clId="{A412826A-8FA6-4F97-8375-08D5879370F1}" dt="2021-04-13T23:35:49.807" v="4334" actId="20577"/>
          <ac:spMkLst>
            <pc:docMk/>
            <pc:sldMk cId="2642491922" sldId="313"/>
            <ac:spMk id="9" creationId="{46595E8E-A624-4D0E-B666-7FD028BC6568}"/>
          </ac:spMkLst>
        </pc:spChg>
        <pc:spChg chg="mod">
          <ac:chgData name="Johnston, Derek A" userId="e7ec1644-c098-431a-bc11-3447d2f5b984" providerId="ADAL" clId="{A412826A-8FA6-4F97-8375-08D5879370F1}" dt="2021-04-14T00:15:59.322" v="4484" actId="20577"/>
          <ac:spMkLst>
            <pc:docMk/>
            <pc:sldMk cId="2642491922" sldId="313"/>
            <ac:spMk id="21" creationId="{230C0F7C-D132-4CCC-AF39-10222F8DD3D3}"/>
          </ac:spMkLst>
        </pc:spChg>
        <pc:spChg chg="mod">
          <ac:chgData name="Johnston, Derek A" userId="e7ec1644-c098-431a-bc11-3447d2f5b984" providerId="ADAL" clId="{A412826A-8FA6-4F97-8375-08D5879370F1}" dt="2021-04-14T00:16:04.198" v="4486" actId="20577"/>
          <ac:spMkLst>
            <pc:docMk/>
            <pc:sldMk cId="2642491922" sldId="313"/>
            <ac:spMk id="22" creationId="{87EF0EE3-EE96-4D29-89F4-B453262A7C78}"/>
          </ac:spMkLst>
        </pc:spChg>
        <pc:spChg chg="del">
          <ac:chgData name="Johnston, Derek A" userId="e7ec1644-c098-431a-bc11-3447d2f5b984" providerId="ADAL" clId="{A412826A-8FA6-4F97-8375-08D5879370F1}" dt="2021-04-14T00:15:52.346" v="4481" actId="478"/>
          <ac:spMkLst>
            <pc:docMk/>
            <pc:sldMk cId="2642491922" sldId="313"/>
            <ac:spMk id="61" creationId="{1A957C8E-A9DD-4C0D-BC5A-91F6ECC931B6}"/>
          </ac:spMkLst>
        </pc:spChg>
        <pc:spChg chg="add mod">
          <ac:chgData name="Johnston, Derek A" userId="e7ec1644-c098-431a-bc11-3447d2f5b984" providerId="ADAL" clId="{A412826A-8FA6-4F97-8375-08D5879370F1}" dt="2021-04-14T00:15:55.801" v="4482" actId="1076"/>
          <ac:spMkLst>
            <pc:docMk/>
            <pc:sldMk cId="2642491922" sldId="313"/>
            <ac:spMk id="62" creationId="{6D5A41DB-A97C-42D7-BA9E-960B71B964D3}"/>
          </ac:spMkLst>
        </pc:spChg>
      </pc:sldChg>
      <pc:sldChg chg="addSp modSp add del mod">
        <pc:chgData name="Johnston, Derek A" userId="e7ec1644-c098-431a-bc11-3447d2f5b984" providerId="ADAL" clId="{A412826A-8FA6-4F97-8375-08D5879370F1}" dt="2021-04-14T00:16:53.921" v="4496" actId="47"/>
        <pc:sldMkLst>
          <pc:docMk/>
          <pc:sldMk cId="3537065746" sldId="314"/>
        </pc:sldMkLst>
        <pc:spChg chg="add mod">
          <ac:chgData name="Johnston, Derek A" userId="e7ec1644-c098-431a-bc11-3447d2f5b984" providerId="ADAL" clId="{A412826A-8FA6-4F97-8375-08D5879370F1}" dt="2021-04-13T23:36:31.230" v="4347" actId="1076"/>
          <ac:spMkLst>
            <pc:docMk/>
            <pc:sldMk cId="3537065746" sldId="314"/>
            <ac:spMk id="4" creationId="{3A3E10B4-07F6-4C93-AFED-E1641ED4AC26}"/>
          </ac:spMkLst>
        </pc:spChg>
        <pc:spChg chg="mod">
          <ac:chgData name="Johnston, Derek A" userId="e7ec1644-c098-431a-bc11-3447d2f5b984" providerId="ADAL" clId="{A412826A-8FA6-4F97-8375-08D5879370F1}" dt="2021-04-13T23:36:26.942" v="4346" actId="207"/>
          <ac:spMkLst>
            <pc:docMk/>
            <pc:sldMk cId="3537065746" sldId="314"/>
            <ac:spMk id="61" creationId="{1A957C8E-A9DD-4C0D-BC5A-91F6ECC931B6}"/>
          </ac:spMkLst>
        </pc:spChg>
      </pc:sldChg>
      <pc:sldChg chg="addSp modSp add del mod">
        <pc:chgData name="Johnston, Derek A" userId="e7ec1644-c098-431a-bc11-3447d2f5b984" providerId="ADAL" clId="{A412826A-8FA6-4F97-8375-08D5879370F1}" dt="2021-04-14T00:16:53.921" v="4496" actId="47"/>
        <pc:sldMkLst>
          <pc:docMk/>
          <pc:sldMk cId="3029795122" sldId="315"/>
        </pc:sldMkLst>
        <pc:spChg chg="mod">
          <ac:chgData name="Johnston, Derek A" userId="e7ec1644-c098-431a-bc11-3447d2f5b984" providerId="ADAL" clId="{A412826A-8FA6-4F97-8375-08D5879370F1}" dt="2021-04-13T23:37:07.847" v="4359" actId="207"/>
          <ac:spMkLst>
            <pc:docMk/>
            <pc:sldMk cId="3029795122" sldId="315"/>
            <ac:spMk id="61" creationId="{1A957C8E-A9DD-4C0D-BC5A-91F6ECC931B6}"/>
          </ac:spMkLst>
        </pc:spChg>
        <pc:spChg chg="add mod">
          <ac:chgData name="Johnston, Derek A" userId="e7ec1644-c098-431a-bc11-3447d2f5b984" providerId="ADAL" clId="{A412826A-8FA6-4F97-8375-08D5879370F1}" dt="2021-04-13T23:36:47.887" v="4352" actId="1582"/>
          <ac:spMkLst>
            <pc:docMk/>
            <pc:sldMk cId="3029795122" sldId="315"/>
            <ac:spMk id="62" creationId="{8AE3D2FA-F052-4550-BCAF-9DFD9B6E0164}"/>
          </ac:spMkLst>
        </pc:spChg>
        <pc:spChg chg="add mod">
          <ac:chgData name="Johnston, Derek A" userId="e7ec1644-c098-431a-bc11-3447d2f5b984" providerId="ADAL" clId="{A412826A-8FA6-4F97-8375-08D5879370F1}" dt="2021-04-13T23:36:54.247" v="4354" actId="1076"/>
          <ac:spMkLst>
            <pc:docMk/>
            <pc:sldMk cId="3029795122" sldId="315"/>
            <ac:spMk id="63" creationId="{47ED2FEC-A6B6-4977-A28A-EDB4DB72EB93}"/>
          </ac:spMkLst>
        </pc:spChg>
      </pc:sldChg>
      <pc:sldChg chg="addSp delSp modSp add mod">
        <pc:chgData name="Johnston, Derek A" userId="e7ec1644-c098-431a-bc11-3447d2f5b984" providerId="ADAL" clId="{A412826A-8FA6-4F97-8375-08D5879370F1}" dt="2021-04-13T23:37:42.488" v="4373" actId="20577"/>
        <pc:sldMkLst>
          <pc:docMk/>
          <pc:sldMk cId="3352056262" sldId="316"/>
        </pc:sldMkLst>
        <pc:spChg chg="mod">
          <ac:chgData name="Johnston, Derek A" userId="e7ec1644-c098-431a-bc11-3447d2f5b984" providerId="ADAL" clId="{A412826A-8FA6-4F97-8375-08D5879370F1}" dt="2021-04-13T23:37:37.919" v="4369" actId="20577"/>
          <ac:spMkLst>
            <pc:docMk/>
            <pc:sldMk cId="3352056262" sldId="316"/>
            <ac:spMk id="9" creationId="{46595E8E-A624-4D0E-B666-7FD028BC6568}"/>
          </ac:spMkLst>
        </pc:spChg>
        <pc:spChg chg="mod">
          <ac:chgData name="Johnston, Derek A" userId="e7ec1644-c098-431a-bc11-3447d2f5b984" providerId="ADAL" clId="{A412826A-8FA6-4F97-8375-08D5879370F1}" dt="2021-04-13T23:37:42.488" v="4373" actId="20577"/>
          <ac:spMkLst>
            <pc:docMk/>
            <pc:sldMk cId="3352056262" sldId="316"/>
            <ac:spMk id="12" creationId="{2B1E33BE-CDD4-4397-8B4F-16967B1EE219}"/>
          </ac:spMkLst>
        </pc:spChg>
        <pc:spChg chg="mod">
          <ac:chgData name="Johnston, Derek A" userId="e7ec1644-c098-431a-bc11-3447d2f5b984" providerId="ADAL" clId="{A412826A-8FA6-4F97-8375-08D5879370F1}" dt="2021-04-13T23:37:40.335" v="4371" actId="20577"/>
          <ac:spMkLst>
            <pc:docMk/>
            <pc:sldMk cId="3352056262" sldId="316"/>
            <ac:spMk id="15" creationId="{0F551AD1-0027-47A4-9F68-B68D7FAD5546}"/>
          </ac:spMkLst>
        </pc:spChg>
        <pc:spChg chg="mod">
          <ac:chgData name="Johnston, Derek A" userId="e7ec1644-c098-431a-bc11-3447d2f5b984" providerId="ADAL" clId="{A412826A-8FA6-4F97-8375-08D5879370F1}" dt="2021-04-13T23:37:33.121" v="4365" actId="20577"/>
          <ac:spMkLst>
            <pc:docMk/>
            <pc:sldMk cId="3352056262" sldId="316"/>
            <ac:spMk id="20" creationId="{0B2FBC24-FF50-41CD-90AE-97C17EA47E28}"/>
          </ac:spMkLst>
        </pc:spChg>
        <pc:spChg chg="mod">
          <ac:chgData name="Johnston, Derek A" userId="e7ec1644-c098-431a-bc11-3447d2f5b984" providerId="ADAL" clId="{A412826A-8FA6-4F97-8375-08D5879370F1}" dt="2021-04-13T23:37:35.296" v="4367" actId="20577"/>
          <ac:spMkLst>
            <pc:docMk/>
            <pc:sldMk cId="3352056262" sldId="316"/>
            <ac:spMk id="21" creationId="{230C0F7C-D132-4CCC-AF39-10222F8DD3D3}"/>
          </ac:spMkLst>
        </pc:spChg>
        <pc:spChg chg="del">
          <ac:chgData name="Johnston, Derek A" userId="e7ec1644-c098-431a-bc11-3447d2f5b984" providerId="ADAL" clId="{A412826A-8FA6-4F97-8375-08D5879370F1}" dt="2021-04-13T23:37:14.412" v="4361" actId="478"/>
          <ac:spMkLst>
            <pc:docMk/>
            <pc:sldMk cId="3352056262" sldId="316"/>
            <ac:spMk id="61" creationId="{1A957C8E-A9DD-4C0D-BC5A-91F6ECC931B6}"/>
          </ac:spMkLst>
        </pc:spChg>
        <pc:spChg chg="add mod">
          <ac:chgData name="Johnston, Derek A" userId="e7ec1644-c098-431a-bc11-3447d2f5b984" providerId="ADAL" clId="{A412826A-8FA6-4F97-8375-08D5879370F1}" dt="2021-04-13T23:37:28.831" v="4363" actId="1076"/>
          <ac:spMkLst>
            <pc:docMk/>
            <pc:sldMk cId="3352056262" sldId="316"/>
            <ac:spMk id="62" creationId="{9D39638D-3168-479A-A612-F9278107DDAE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3T23:53:41.192" v="4384" actId="207"/>
        <pc:sldMkLst>
          <pc:docMk/>
          <pc:sldMk cId="1485175008" sldId="317"/>
        </pc:sldMkLst>
        <pc:spChg chg="add mod">
          <ac:chgData name="Johnston, Derek A" userId="e7ec1644-c098-431a-bc11-3447d2f5b984" providerId="ADAL" clId="{A412826A-8FA6-4F97-8375-08D5879370F1}" dt="2021-04-13T23:53:30.404" v="4379" actId="1582"/>
          <ac:spMkLst>
            <pc:docMk/>
            <pc:sldMk cId="1485175008" sldId="317"/>
            <ac:spMk id="4" creationId="{E64988FD-7972-47C9-A5BF-51B407A23D24}"/>
          </ac:spMkLst>
        </pc:spChg>
        <pc:spChg chg="mod">
          <ac:chgData name="Johnston, Derek A" userId="e7ec1644-c098-431a-bc11-3447d2f5b984" providerId="ADAL" clId="{A412826A-8FA6-4F97-8375-08D5879370F1}" dt="2021-04-13T23:53:41.192" v="4384" actId="207"/>
          <ac:spMkLst>
            <pc:docMk/>
            <pc:sldMk cId="1485175008" sldId="317"/>
            <ac:spMk id="62" creationId="{9D39638D-3168-479A-A612-F9278107DDAE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3T23:54:15.718" v="4394" actId="207"/>
        <pc:sldMkLst>
          <pc:docMk/>
          <pc:sldMk cId="3137708347" sldId="318"/>
        </pc:sldMkLst>
        <pc:spChg chg="add mod">
          <ac:chgData name="Johnston, Derek A" userId="e7ec1644-c098-431a-bc11-3447d2f5b984" providerId="ADAL" clId="{A412826A-8FA6-4F97-8375-08D5879370F1}" dt="2021-04-13T23:54:02.046" v="4389" actId="1582"/>
          <ac:spMkLst>
            <pc:docMk/>
            <pc:sldMk cId="3137708347" sldId="318"/>
            <ac:spMk id="61" creationId="{EAED6F9E-CD9E-4425-A7D1-4273189A641E}"/>
          </ac:spMkLst>
        </pc:spChg>
        <pc:spChg chg="mod">
          <ac:chgData name="Johnston, Derek A" userId="e7ec1644-c098-431a-bc11-3447d2f5b984" providerId="ADAL" clId="{A412826A-8FA6-4F97-8375-08D5879370F1}" dt="2021-04-13T23:54:15.718" v="4394" actId="207"/>
          <ac:spMkLst>
            <pc:docMk/>
            <pc:sldMk cId="3137708347" sldId="318"/>
            <ac:spMk id="62" creationId="{9D39638D-3168-479A-A612-F9278107DDAE}"/>
          </ac:spMkLst>
        </pc:spChg>
      </pc:sldChg>
      <pc:sldChg chg="addSp delSp modSp add mod">
        <pc:chgData name="Johnston, Derek A" userId="e7ec1644-c098-431a-bc11-3447d2f5b984" providerId="ADAL" clId="{A412826A-8FA6-4F97-8375-08D5879370F1}" dt="2021-04-13T23:54:59.451" v="4412" actId="20577"/>
        <pc:sldMkLst>
          <pc:docMk/>
          <pc:sldMk cId="2597718953" sldId="319"/>
        </pc:sldMkLst>
        <pc:spChg chg="mod">
          <ac:chgData name="Johnston, Derek A" userId="e7ec1644-c098-431a-bc11-3447d2f5b984" providerId="ADAL" clId="{A412826A-8FA6-4F97-8375-08D5879370F1}" dt="2021-04-13T23:54:43.924" v="4402" actId="20577"/>
          <ac:spMkLst>
            <pc:docMk/>
            <pc:sldMk cId="2597718953" sldId="319"/>
            <ac:spMk id="9" creationId="{46595E8E-A624-4D0E-B666-7FD028BC6568}"/>
          </ac:spMkLst>
        </pc:spChg>
        <pc:spChg chg="mod">
          <ac:chgData name="Johnston, Derek A" userId="e7ec1644-c098-431a-bc11-3447d2f5b984" providerId="ADAL" clId="{A412826A-8FA6-4F97-8375-08D5879370F1}" dt="2021-04-13T23:54:54.991" v="4408" actId="20577"/>
          <ac:spMkLst>
            <pc:docMk/>
            <pc:sldMk cId="2597718953" sldId="319"/>
            <ac:spMk id="12" creationId="{2B1E33BE-CDD4-4397-8B4F-16967B1EE219}"/>
          </ac:spMkLst>
        </pc:spChg>
        <pc:spChg chg="mod">
          <ac:chgData name="Johnston, Derek A" userId="e7ec1644-c098-431a-bc11-3447d2f5b984" providerId="ADAL" clId="{A412826A-8FA6-4F97-8375-08D5879370F1}" dt="2021-04-13T23:54:41.569" v="4400" actId="20577"/>
          <ac:spMkLst>
            <pc:docMk/>
            <pc:sldMk cId="2597718953" sldId="319"/>
            <ac:spMk id="15" creationId="{0F551AD1-0027-47A4-9F68-B68D7FAD5546}"/>
          </ac:spMkLst>
        </pc:spChg>
        <pc:spChg chg="mod">
          <ac:chgData name="Johnston, Derek A" userId="e7ec1644-c098-431a-bc11-3447d2f5b984" providerId="ADAL" clId="{A412826A-8FA6-4F97-8375-08D5879370F1}" dt="2021-04-13T23:54:45.876" v="4404" actId="20577"/>
          <ac:spMkLst>
            <pc:docMk/>
            <pc:sldMk cId="2597718953" sldId="319"/>
            <ac:spMk id="17" creationId="{EE90E28B-338C-4A62-818A-F39761B37222}"/>
          </ac:spMkLst>
        </pc:spChg>
        <pc:spChg chg="mod">
          <ac:chgData name="Johnston, Derek A" userId="e7ec1644-c098-431a-bc11-3447d2f5b984" providerId="ADAL" clId="{A412826A-8FA6-4F97-8375-08D5879370F1}" dt="2021-04-13T23:54:57.181" v="4410" actId="20577"/>
          <ac:spMkLst>
            <pc:docMk/>
            <pc:sldMk cId="2597718953" sldId="319"/>
            <ac:spMk id="19" creationId="{09F0BC22-176D-468A-B7A8-77B8E8D47494}"/>
          </ac:spMkLst>
        </pc:spChg>
        <pc:spChg chg="mod">
          <ac:chgData name="Johnston, Derek A" userId="e7ec1644-c098-431a-bc11-3447d2f5b984" providerId="ADAL" clId="{A412826A-8FA6-4F97-8375-08D5879370F1}" dt="2021-04-13T23:54:49.382" v="4406" actId="20577"/>
          <ac:spMkLst>
            <pc:docMk/>
            <pc:sldMk cId="2597718953" sldId="319"/>
            <ac:spMk id="20" creationId="{0B2FBC24-FF50-41CD-90AE-97C17EA47E28}"/>
          </ac:spMkLst>
        </pc:spChg>
        <pc:spChg chg="mod">
          <ac:chgData name="Johnston, Derek A" userId="e7ec1644-c098-431a-bc11-3447d2f5b984" providerId="ADAL" clId="{A412826A-8FA6-4F97-8375-08D5879370F1}" dt="2021-04-13T23:54:59.451" v="4412" actId="20577"/>
          <ac:spMkLst>
            <pc:docMk/>
            <pc:sldMk cId="2597718953" sldId="319"/>
            <ac:spMk id="22" creationId="{87EF0EE3-EE96-4D29-89F4-B453262A7C78}"/>
          </ac:spMkLst>
        </pc:spChg>
        <pc:spChg chg="add mod">
          <ac:chgData name="Johnston, Derek A" userId="e7ec1644-c098-431a-bc11-3447d2f5b984" providerId="ADAL" clId="{A412826A-8FA6-4F97-8375-08D5879370F1}" dt="2021-04-13T23:54:38.528" v="4398" actId="1076"/>
          <ac:spMkLst>
            <pc:docMk/>
            <pc:sldMk cId="2597718953" sldId="319"/>
            <ac:spMk id="61" creationId="{58969551-BE42-4F1B-9404-EBD81BF2943A}"/>
          </ac:spMkLst>
        </pc:spChg>
        <pc:spChg chg="del">
          <ac:chgData name="Johnston, Derek A" userId="e7ec1644-c098-431a-bc11-3447d2f5b984" providerId="ADAL" clId="{A412826A-8FA6-4F97-8375-08D5879370F1}" dt="2021-04-13T23:54:35.478" v="4396" actId="478"/>
          <ac:spMkLst>
            <pc:docMk/>
            <pc:sldMk cId="2597718953" sldId="319"/>
            <ac:spMk id="62" creationId="{9D39638D-3168-479A-A612-F9278107DDAE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3T23:55:32.808" v="4421" actId="207"/>
        <pc:sldMkLst>
          <pc:docMk/>
          <pc:sldMk cId="3251978432" sldId="320"/>
        </pc:sldMkLst>
        <pc:spChg chg="add mod">
          <ac:chgData name="Johnston, Derek A" userId="e7ec1644-c098-431a-bc11-3447d2f5b984" providerId="ADAL" clId="{A412826A-8FA6-4F97-8375-08D5879370F1}" dt="2021-04-13T23:55:21.334" v="4418" actId="1582"/>
          <ac:spMkLst>
            <pc:docMk/>
            <pc:sldMk cId="3251978432" sldId="320"/>
            <ac:spMk id="4" creationId="{D7BD48D4-0AF9-4E57-9346-4D55234EC6CE}"/>
          </ac:spMkLst>
        </pc:spChg>
        <pc:spChg chg="mod">
          <ac:chgData name="Johnston, Derek A" userId="e7ec1644-c098-431a-bc11-3447d2f5b984" providerId="ADAL" clId="{A412826A-8FA6-4F97-8375-08D5879370F1}" dt="2021-04-13T23:55:32.808" v="4421" actId="207"/>
          <ac:spMkLst>
            <pc:docMk/>
            <pc:sldMk cId="3251978432" sldId="320"/>
            <ac:spMk id="61" creationId="{58969551-BE42-4F1B-9404-EBD81BF2943A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3T23:55:52.157" v="4428" actId="207"/>
        <pc:sldMkLst>
          <pc:docMk/>
          <pc:sldMk cId="3889546772" sldId="321"/>
        </pc:sldMkLst>
        <pc:spChg chg="mod">
          <ac:chgData name="Johnston, Derek A" userId="e7ec1644-c098-431a-bc11-3447d2f5b984" providerId="ADAL" clId="{A412826A-8FA6-4F97-8375-08D5879370F1}" dt="2021-04-13T23:55:52.157" v="4428" actId="207"/>
          <ac:spMkLst>
            <pc:docMk/>
            <pc:sldMk cId="3889546772" sldId="321"/>
            <ac:spMk id="61" creationId="{58969551-BE42-4F1B-9404-EBD81BF2943A}"/>
          </ac:spMkLst>
        </pc:spChg>
        <pc:spChg chg="add mod">
          <ac:chgData name="Johnston, Derek A" userId="e7ec1644-c098-431a-bc11-3447d2f5b984" providerId="ADAL" clId="{A412826A-8FA6-4F97-8375-08D5879370F1}" dt="2021-04-13T23:55:44.728" v="4426" actId="1582"/>
          <ac:spMkLst>
            <pc:docMk/>
            <pc:sldMk cId="3889546772" sldId="321"/>
            <ac:spMk id="62" creationId="{2DA2B0CB-6E36-44ED-B478-B21740149479}"/>
          </ac:spMkLst>
        </pc:spChg>
      </pc:sldChg>
      <pc:sldChg chg="addSp delSp modSp add mod">
        <pc:chgData name="Johnston, Derek A" userId="e7ec1644-c098-431a-bc11-3447d2f5b984" providerId="ADAL" clId="{A412826A-8FA6-4F97-8375-08D5879370F1}" dt="2021-04-13T23:56:15.446" v="4436" actId="20577"/>
        <pc:sldMkLst>
          <pc:docMk/>
          <pc:sldMk cId="1453514343" sldId="322"/>
        </pc:sldMkLst>
        <pc:spChg chg="mod">
          <ac:chgData name="Johnston, Derek A" userId="e7ec1644-c098-431a-bc11-3447d2f5b984" providerId="ADAL" clId="{A412826A-8FA6-4F97-8375-08D5879370F1}" dt="2021-04-13T23:56:15.446" v="4436" actId="20577"/>
          <ac:spMkLst>
            <pc:docMk/>
            <pc:sldMk cId="1453514343" sldId="322"/>
            <ac:spMk id="8" creationId="{76A0A22F-7741-4412-AB84-4379A43CC863}"/>
          </ac:spMkLst>
        </pc:spChg>
        <pc:spChg chg="mod">
          <ac:chgData name="Johnston, Derek A" userId="e7ec1644-c098-431a-bc11-3447d2f5b984" providerId="ADAL" clId="{A412826A-8FA6-4F97-8375-08D5879370F1}" dt="2021-04-13T23:56:12.688" v="4434" actId="20577"/>
          <ac:spMkLst>
            <pc:docMk/>
            <pc:sldMk cId="1453514343" sldId="322"/>
            <ac:spMk id="21" creationId="{230C0F7C-D132-4CCC-AF39-10222F8DD3D3}"/>
          </ac:spMkLst>
        </pc:spChg>
        <pc:spChg chg="add mod">
          <ac:chgData name="Johnston, Derek A" userId="e7ec1644-c098-431a-bc11-3447d2f5b984" providerId="ADAL" clId="{A412826A-8FA6-4F97-8375-08D5879370F1}" dt="2021-04-13T23:56:09.629" v="4432" actId="1076"/>
          <ac:spMkLst>
            <pc:docMk/>
            <pc:sldMk cId="1453514343" sldId="322"/>
            <ac:spMk id="61" creationId="{283E2821-6577-427D-8A3A-D4E5FA97D9F4}"/>
          </ac:spMkLst>
        </pc:spChg>
        <pc:spChg chg="del">
          <ac:chgData name="Johnston, Derek A" userId="e7ec1644-c098-431a-bc11-3447d2f5b984" providerId="ADAL" clId="{A412826A-8FA6-4F97-8375-08D5879370F1}" dt="2021-04-13T23:56:05.693" v="4430" actId="478"/>
          <ac:spMkLst>
            <pc:docMk/>
            <pc:sldMk cId="1453514343" sldId="322"/>
            <ac:spMk id="62" creationId="{9D39638D-3168-479A-A612-F9278107DDAE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3T23:56:48.400" v="4450" actId="1076"/>
        <pc:sldMkLst>
          <pc:docMk/>
          <pc:sldMk cId="1238009315" sldId="323"/>
        </pc:sldMkLst>
        <pc:spChg chg="add mod">
          <ac:chgData name="Johnston, Derek A" userId="e7ec1644-c098-431a-bc11-3447d2f5b984" providerId="ADAL" clId="{A412826A-8FA6-4F97-8375-08D5879370F1}" dt="2021-04-13T23:56:31.274" v="4442" actId="1582"/>
          <ac:spMkLst>
            <pc:docMk/>
            <pc:sldMk cId="1238009315" sldId="323"/>
            <ac:spMk id="4" creationId="{1D4DAB81-D478-410A-9440-74CE3E2ED89D}"/>
          </ac:spMkLst>
        </pc:spChg>
        <pc:spChg chg="mod">
          <ac:chgData name="Johnston, Derek A" userId="e7ec1644-c098-431a-bc11-3447d2f5b984" providerId="ADAL" clId="{A412826A-8FA6-4F97-8375-08D5879370F1}" dt="2021-04-13T23:56:48.400" v="4450" actId="1076"/>
          <ac:spMkLst>
            <pc:docMk/>
            <pc:sldMk cId="1238009315" sldId="323"/>
            <ac:spMk id="61" creationId="{283E2821-6577-427D-8A3A-D4E5FA97D9F4}"/>
          </ac:spMkLst>
        </pc:spChg>
      </pc:sldChg>
      <pc:sldChg chg="addSp delSp modSp new mod">
        <pc:chgData name="Johnston, Derek A" userId="e7ec1644-c098-431a-bc11-3447d2f5b984" providerId="ADAL" clId="{A412826A-8FA6-4F97-8375-08D5879370F1}" dt="2021-04-14T00:19:17.680" v="4520" actId="207"/>
        <pc:sldMkLst>
          <pc:docMk/>
          <pc:sldMk cId="56010876" sldId="324"/>
        </pc:sldMkLst>
        <pc:spChg chg="mod">
          <ac:chgData name="Johnston, Derek A" userId="e7ec1644-c098-431a-bc11-3447d2f5b984" providerId="ADAL" clId="{A412826A-8FA6-4F97-8375-08D5879370F1}" dt="2021-04-13T23:57:04.960" v="4455"/>
          <ac:spMkLst>
            <pc:docMk/>
            <pc:sldMk cId="56010876" sldId="324"/>
            <ac:spMk id="2" creationId="{E1AE63CB-4234-4605-B8F0-504DEEFE6D19}"/>
          </ac:spMkLst>
        </pc:spChg>
        <pc:spChg chg="add del mod">
          <ac:chgData name="Johnston, Derek A" userId="e7ec1644-c098-431a-bc11-3447d2f5b984" providerId="ADAL" clId="{A412826A-8FA6-4F97-8375-08D5879370F1}" dt="2021-04-13T23:57:03.574" v="4454" actId="478"/>
          <ac:spMkLst>
            <pc:docMk/>
            <pc:sldMk cId="56010876" sldId="324"/>
            <ac:spMk id="6" creationId="{C73D0A4B-F69F-4BF4-B0B9-5374F5790194}"/>
          </ac:spMkLst>
        </pc:spChg>
        <pc:spChg chg="add mod">
          <ac:chgData name="Johnston, Derek A" userId="e7ec1644-c098-431a-bc11-3447d2f5b984" providerId="ADAL" clId="{A412826A-8FA6-4F97-8375-08D5879370F1}" dt="2021-04-13T23:57:18.183" v="4458" actId="207"/>
          <ac:spMkLst>
            <pc:docMk/>
            <pc:sldMk cId="56010876" sldId="324"/>
            <ac:spMk id="7" creationId="{A9400549-7B7F-4354-B2AA-A192689B7879}"/>
          </ac:spMkLst>
        </pc:spChg>
        <pc:spChg chg="add del mod">
          <ac:chgData name="Johnston, Derek A" userId="e7ec1644-c098-431a-bc11-3447d2f5b984" providerId="ADAL" clId="{A412826A-8FA6-4F97-8375-08D5879370F1}" dt="2021-04-13T23:57:31.186" v="4461" actId="478"/>
          <ac:spMkLst>
            <pc:docMk/>
            <pc:sldMk cId="56010876" sldId="324"/>
            <ac:spMk id="8" creationId="{02E986D9-1A35-42E7-A9A0-6123FDA354D7}"/>
          </ac:spMkLst>
        </pc:spChg>
        <pc:spChg chg="add del mod">
          <ac:chgData name="Johnston, Derek A" userId="e7ec1644-c098-431a-bc11-3447d2f5b984" providerId="ADAL" clId="{A412826A-8FA6-4F97-8375-08D5879370F1}" dt="2021-04-14T00:19:12.249" v="4517" actId="478"/>
          <ac:spMkLst>
            <pc:docMk/>
            <pc:sldMk cId="56010876" sldId="324"/>
            <ac:spMk id="9" creationId="{A1793842-B376-4CA8-9819-308D31E0A327}"/>
          </ac:spMkLst>
        </pc:spChg>
        <pc:spChg chg="add mod">
          <ac:chgData name="Johnston, Derek A" userId="e7ec1644-c098-431a-bc11-3447d2f5b984" providerId="ADAL" clId="{A412826A-8FA6-4F97-8375-08D5879370F1}" dt="2021-04-13T23:58:03.470" v="4467" actId="207"/>
          <ac:spMkLst>
            <pc:docMk/>
            <pc:sldMk cId="56010876" sldId="324"/>
            <ac:spMk id="10" creationId="{4E92E371-1D3E-42AC-808C-4AAF45C97E9B}"/>
          </ac:spMkLst>
        </pc:spChg>
        <pc:spChg chg="add mod">
          <ac:chgData name="Johnston, Derek A" userId="e7ec1644-c098-431a-bc11-3447d2f5b984" providerId="ADAL" clId="{A412826A-8FA6-4F97-8375-08D5879370F1}" dt="2021-04-13T23:58:17.905" v="4470" actId="207"/>
          <ac:spMkLst>
            <pc:docMk/>
            <pc:sldMk cId="56010876" sldId="324"/>
            <ac:spMk id="11" creationId="{BBCDAFB0-9478-4AD0-B499-27DE680A9381}"/>
          </ac:spMkLst>
        </pc:spChg>
        <pc:spChg chg="add mod">
          <ac:chgData name="Johnston, Derek A" userId="e7ec1644-c098-431a-bc11-3447d2f5b984" providerId="ADAL" clId="{A412826A-8FA6-4F97-8375-08D5879370F1}" dt="2021-04-13T23:58:36.807" v="4473" actId="207"/>
          <ac:spMkLst>
            <pc:docMk/>
            <pc:sldMk cId="56010876" sldId="324"/>
            <ac:spMk id="12" creationId="{FF6A0109-2720-4C52-94C9-47DF728F4E74}"/>
          </ac:spMkLst>
        </pc:spChg>
        <pc:spChg chg="add mod">
          <ac:chgData name="Johnston, Derek A" userId="e7ec1644-c098-431a-bc11-3447d2f5b984" providerId="ADAL" clId="{A412826A-8FA6-4F97-8375-08D5879370F1}" dt="2021-04-14T00:19:17.680" v="4520" actId="207"/>
          <ac:spMkLst>
            <pc:docMk/>
            <pc:sldMk cId="56010876" sldId="324"/>
            <ac:spMk id="13" creationId="{C1164813-B0FA-41EB-9E37-3697E876D3BF}"/>
          </ac:spMkLst>
        </pc:spChg>
      </pc:sldChg>
      <pc:sldChg chg="modSp add del">
        <pc:chgData name="Johnston, Derek A" userId="e7ec1644-c098-431a-bc11-3447d2f5b984" providerId="ADAL" clId="{A412826A-8FA6-4F97-8375-08D5879370F1}" dt="2021-04-14T00:16:30.144" v="4491"/>
        <pc:sldMkLst>
          <pc:docMk/>
          <pc:sldMk cId="989184142" sldId="325"/>
        </pc:sldMkLst>
        <pc:spChg chg="mod">
          <ac:chgData name="Johnston, Derek A" userId="e7ec1644-c098-431a-bc11-3447d2f5b984" providerId="ADAL" clId="{A412826A-8FA6-4F97-8375-08D5879370F1}" dt="2021-04-14T00:16:26.491" v="4490" actId="6549"/>
          <ac:spMkLst>
            <pc:docMk/>
            <pc:sldMk cId="989184142" sldId="325"/>
            <ac:spMk id="62" creationId="{9D39638D-3168-479A-A612-F9278107DDAE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4T00:18:16.153" v="4505" actId="207"/>
        <pc:sldMkLst>
          <pc:docMk/>
          <pc:sldMk cId="1485521600" sldId="325"/>
        </pc:sldMkLst>
        <pc:spChg chg="add mod">
          <ac:chgData name="Johnston, Derek A" userId="e7ec1644-c098-431a-bc11-3447d2f5b984" providerId="ADAL" clId="{A412826A-8FA6-4F97-8375-08D5879370F1}" dt="2021-04-14T00:17:19.463" v="4502" actId="1582"/>
          <ac:spMkLst>
            <pc:docMk/>
            <pc:sldMk cId="1485521600" sldId="325"/>
            <ac:spMk id="4" creationId="{BA732AEB-F018-4DF3-A6C8-B2768A655FE5}"/>
          </ac:spMkLst>
        </pc:spChg>
        <pc:spChg chg="mod">
          <ac:chgData name="Johnston, Derek A" userId="e7ec1644-c098-431a-bc11-3447d2f5b984" providerId="ADAL" clId="{A412826A-8FA6-4F97-8375-08D5879370F1}" dt="2021-04-14T00:18:16.153" v="4505" actId="207"/>
          <ac:spMkLst>
            <pc:docMk/>
            <pc:sldMk cId="1485521600" sldId="325"/>
            <ac:spMk id="62" creationId="{6D5A41DB-A97C-42D7-BA9E-960B71B964D3}"/>
          </ac:spMkLst>
        </pc:spChg>
      </pc:sldChg>
      <pc:sldChg chg="addSp modSp add mod">
        <pc:chgData name="Johnston, Derek A" userId="e7ec1644-c098-431a-bc11-3447d2f5b984" providerId="ADAL" clId="{A412826A-8FA6-4F97-8375-08D5879370F1}" dt="2021-04-14T00:19:03.544" v="4516" actId="207"/>
        <pc:sldMkLst>
          <pc:docMk/>
          <pc:sldMk cId="996713605" sldId="326"/>
        </pc:sldMkLst>
        <pc:spChg chg="add mod">
          <ac:chgData name="Johnston, Derek A" userId="e7ec1644-c098-431a-bc11-3447d2f5b984" providerId="ADAL" clId="{A412826A-8FA6-4F97-8375-08D5879370F1}" dt="2021-04-14T00:18:46.838" v="4510" actId="1582"/>
          <ac:spMkLst>
            <pc:docMk/>
            <pc:sldMk cId="996713605" sldId="326"/>
            <ac:spMk id="61" creationId="{D942E1F3-20EB-446D-A738-D8FBA613310F}"/>
          </ac:spMkLst>
        </pc:spChg>
        <pc:spChg chg="mod">
          <ac:chgData name="Johnston, Derek A" userId="e7ec1644-c098-431a-bc11-3447d2f5b984" providerId="ADAL" clId="{A412826A-8FA6-4F97-8375-08D5879370F1}" dt="2021-04-14T00:19:03.544" v="4516" actId="207"/>
          <ac:spMkLst>
            <pc:docMk/>
            <pc:sldMk cId="996713605" sldId="326"/>
            <ac:spMk id="62" creationId="{6D5A41DB-A97C-42D7-BA9E-960B71B964D3}"/>
          </ac:spMkLst>
        </pc:spChg>
        <pc:spChg chg="add mod">
          <ac:chgData name="Johnston, Derek A" userId="e7ec1644-c098-431a-bc11-3447d2f5b984" providerId="ADAL" clId="{A412826A-8FA6-4F97-8375-08D5879370F1}" dt="2021-04-14T00:18:50.651" v="4512" actId="1076"/>
          <ac:spMkLst>
            <pc:docMk/>
            <pc:sldMk cId="996713605" sldId="326"/>
            <ac:spMk id="63" creationId="{15DC25C0-EA8D-40EE-95D6-03C0DFE9355E}"/>
          </ac:spMkLst>
        </pc:spChg>
      </pc:sldChg>
      <pc:sldChg chg="addSp modSp new mod setBg">
        <pc:chgData name="Johnston, Derek A" userId="e7ec1644-c098-431a-bc11-3447d2f5b984" providerId="ADAL" clId="{A412826A-8FA6-4F97-8375-08D5879370F1}" dt="2021-04-14T00:20:47.595" v="4535" actId="1076"/>
        <pc:sldMkLst>
          <pc:docMk/>
          <pc:sldMk cId="3335245346" sldId="327"/>
        </pc:sldMkLst>
        <pc:spChg chg="mod">
          <ac:chgData name="Johnston, Derek A" userId="e7ec1644-c098-431a-bc11-3447d2f5b984" providerId="ADAL" clId="{A412826A-8FA6-4F97-8375-08D5879370F1}" dt="2021-04-14T00:20:44.090" v="4533" actId="26606"/>
          <ac:spMkLst>
            <pc:docMk/>
            <pc:sldMk cId="3335245346" sldId="327"/>
            <ac:spMk id="2" creationId="{633C2D5F-6B54-4CED-A783-F389451938CE}"/>
          </ac:spMkLst>
        </pc:spChg>
        <pc:spChg chg="mod">
          <ac:chgData name="Johnston, Derek A" userId="e7ec1644-c098-431a-bc11-3447d2f5b984" providerId="ADAL" clId="{A412826A-8FA6-4F97-8375-08D5879370F1}" dt="2021-04-14T00:20:44.090" v="4533" actId="26606"/>
          <ac:spMkLst>
            <pc:docMk/>
            <pc:sldMk cId="3335245346" sldId="327"/>
            <ac:spMk id="3" creationId="{028A728E-1F5F-4C26-AFDA-952AD4804ADE}"/>
          </ac:spMkLst>
        </pc:spChg>
        <pc:picChg chg="add mod ord">
          <ac:chgData name="Johnston, Derek A" userId="e7ec1644-c098-431a-bc11-3447d2f5b984" providerId="ADAL" clId="{A412826A-8FA6-4F97-8375-08D5879370F1}" dt="2021-04-14T00:20:46.340" v="4534" actId="1076"/>
          <ac:picMkLst>
            <pc:docMk/>
            <pc:sldMk cId="3335245346" sldId="327"/>
            <ac:picMk id="5" creationId="{CC3737BF-77C8-4414-AE7E-CAC88D485D93}"/>
          </ac:picMkLst>
        </pc:picChg>
        <pc:picChg chg="add mod ord">
          <ac:chgData name="Johnston, Derek A" userId="e7ec1644-c098-431a-bc11-3447d2f5b984" providerId="ADAL" clId="{A412826A-8FA6-4F97-8375-08D5879370F1}" dt="2021-04-14T00:20:47.595" v="4535" actId="1076"/>
          <ac:picMkLst>
            <pc:docMk/>
            <pc:sldMk cId="3335245346" sldId="327"/>
            <ac:picMk id="7" creationId="{1258E071-D0A7-49C8-BC99-AA76BEEBFDE4}"/>
          </ac:picMkLst>
        </pc:picChg>
      </pc:sldChg>
      <pc:sldChg chg="addSp modSp new mod setBg">
        <pc:chgData name="Johnston, Derek A" userId="e7ec1644-c098-431a-bc11-3447d2f5b984" providerId="ADAL" clId="{A412826A-8FA6-4F97-8375-08D5879370F1}" dt="2021-04-14T00:21:13.306" v="4538" actId="26606"/>
        <pc:sldMkLst>
          <pc:docMk/>
          <pc:sldMk cId="1601532905" sldId="328"/>
        </pc:sldMkLst>
        <pc:spChg chg="mod">
          <ac:chgData name="Johnston, Derek A" userId="e7ec1644-c098-431a-bc11-3447d2f5b984" providerId="ADAL" clId="{A412826A-8FA6-4F97-8375-08D5879370F1}" dt="2021-04-14T00:21:13.306" v="4538" actId="26606"/>
          <ac:spMkLst>
            <pc:docMk/>
            <pc:sldMk cId="1601532905" sldId="328"/>
            <ac:spMk id="2" creationId="{FAF0BFC5-C8A5-4BB2-835B-115F054CEB7E}"/>
          </ac:spMkLst>
        </pc:spChg>
        <pc:spChg chg="mod">
          <ac:chgData name="Johnston, Derek A" userId="e7ec1644-c098-431a-bc11-3447d2f5b984" providerId="ADAL" clId="{A412826A-8FA6-4F97-8375-08D5879370F1}" dt="2021-04-14T00:21:13.306" v="4538" actId="26606"/>
          <ac:spMkLst>
            <pc:docMk/>
            <pc:sldMk cId="1601532905" sldId="328"/>
            <ac:spMk id="3" creationId="{9AD289FC-D8F1-423F-A17C-811CE7014DF3}"/>
          </ac:spMkLst>
        </pc:spChg>
        <pc:picChg chg="add mod ord">
          <ac:chgData name="Johnston, Derek A" userId="e7ec1644-c098-431a-bc11-3447d2f5b984" providerId="ADAL" clId="{A412826A-8FA6-4F97-8375-08D5879370F1}" dt="2021-04-14T00:21:13.306" v="4538" actId="26606"/>
          <ac:picMkLst>
            <pc:docMk/>
            <pc:sldMk cId="1601532905" sldId="328"/>
            <ac:picMk id="5" creationId="{482E72DA-E279-496E-B67C-6F118C9B2D46}"/>
          </ac:picMkLst>
        </pc:picChg>
      </pc:sldChg>
      <pc:sldChg chg="add del">
        <pc:chgData name="Johnston, Derek A" userId="e7ec1644-c098-431a-bc11-3447d2f5b984" providerId="ADAL" clId="{A412826A-8FA6-4F97-8375-08D5879370F1}" dt="2021-04-14T00:20:15.778" v="4523" actId="47"/>
        <pc:sldMkLst>
          <pc:docMk/>
          <pc:sldMk cId="1879576355" sldId="328"/>
        </pc:sldMkLst>
      </pc:sldChg>
      <pc:sldChg chg="addSp modSp new mod setBg">
        <pc:chgData name="Johnston, Derek A" userId="e7ec1644-c098-431a-bc11-3447d2f5b984" providerId="ADAL" clId="{A412826A-8FA6-4F97-8375-08D5879370F1}" dt="2021-04-14T00:22:11.871" v="4618" actId="26606"/>
        <pc:sldMkLst>
          <pc:docMk/>
          <pc:sldMk cId="883662885" sldId="329"/>
        </pc:sldMkLst>
        <pc:spChg chg="mo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2" creationId="{37A58E32-7834-40DD-BE1B-74B551A1D10D}"/>
          </ac:spMkLst>
        </pc:spChg>
        <pc:spChg chg="mo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3" creationId="{CA08D2EA-4455-4833-9461-A1890BBECFB7}"/>
          </ac:spMkLst>
        </pc:spChg>
        <pc:spChg chg="mo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4" creationId="{70474553-61FD-4C1D-B8FC-2A9AC6CC0576}"/>
          </ac:spMkLst>
        </pc:spChg>
        <pc:spChg chg="mo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5" creationId="{264D8662-8602-4F02-A897-C4FCE411E8A1}"/>
          </ac:spMkLst>
        </pc:spChg>
        <pc:spChg chg="ad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10" creationId="{6F5A5072-7B47-4D32-B52A-4EBBF590B8A5}"/>
          </ac:spMkLst>
        </pc:spChg>
        <pc:spChg chg="ad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12" creationId="{9715DAF0-AE1B-46C9-8A6B-DB2AA05AB91D}"/>
          </ac:spMkLst>
        </pc:spChg>
        <pc:spChg chg="ad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14" creationId="{6016219D-510E-4184-9090-6D5578A87BD1}"/>
          </ac:spMkLst>
        </pc:spChg>
        <pc:spChg chg="ad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16" creationId="{AFF4A713-7B75-4B21-90D7-5AB19547C728}"/>
          </ac:spMkLst>
        </pc:spChg>
        <pc:spChg chg="ad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18" creationId="{DC631C0B-6DA6-4E57-8231-CE32B3434A7E}"/>
          </ac:spMkLst>
        </pc:spChg>
        <pc:spChg chg="add">
          <ac:chgData name="Johnston, Derek A" userId="e7ec1644-c098-431a-bc11-3447d2f5b984" providerId="ADAL" clId="{A412826A-8FA6-4F97-8375-08D5879370F1}" dt="2021-04-14T00:22:11.871" v="4618" actId="26606"/>
          <ac:spMkLst>
            <pc:docMk/>
            <pc:sldMk cId="883662885" sldId="329"/>
            <ac:spMk id="20" creationId="{C29501E6-A978-4A61-9689-9085AF97A53A}"/>
          </ac:spMkLst>
        </pc:spChg>
      </pc:sldChg>
      <pc:sldChg chg="modSp new mod">
        <pc:chgData name="Johnston, Derek A" userId="e7ec1644-c098-431a-bc11-3447d2f5b984" providerId="ADAL" clId="{A412826A-8FA6-4F97-8375-08D5879370F1}" dt="2021-04-14T00:23:39.841" v="4825" actId="20577"/>
        <pc:sldMkLst>
          <pc:docMk/>
          <pc:sldMk cId="1931769914" sldId="330"/>
        </pc:sldMkLst>
        <pc:spChg chg="mod">
          <ac:chgData name="Johnston, Derek A" userId="e7ec1644-c098-431a-bc11-3447d2f5b984" providerId="ADAL" clId="{A412826A-8FA6-4F97-8375-08D5879370F1}" dt="2021-04-14T00:22:32.182" v="4637" actId="20577"/>
          <ac:spMkLst>
            <pc:docMk/>
            <pc:sldMk cId="1931769914" sldId="330"/>
            <ac:spMk id="2" creationId="{D2B7A21E-BC4E-4D61-AE48-255F8CCA201B}"/>
          </ac:spMkLst>
        </pc:spChg>
        <pc:spChg chg="mod">
          <ac:chgData name="Johnston, Derek A" userId="e7ec1644-c098-431a-bc11-3447d2f5b984" providerId="ADAL" clId="{A412826A-8FA6-4F97-8375-08D5879370F1}" dt="2021-04-14T00:23:39.841" v="4825" actId="20577"/>
          <ac:spMkLst>
            <pc:docMk/>
            <pc:sldMk cId="1931769914" sldId="330"/>
            <ac:spMk id="3" creationId="{C76F376A-63D7-406E-A791-82901C200D49}"/>
          </ac:spMkLst>
        </pc:spChg>
      </pc:sldChg>
      <pc:sldChg chg="add">
        <pc:chgData name="Johnston, Derek A" userId="e7ec1644-c098-431a-bc11-3447d2f5b984" providerId="ADAL" clId="{A412826A-8FA6-4F97-8375-08D5879370F1}" dt="2021-04-14T00:23:01.737" v="4687"/>
        <pc:sldMkLst>
          <pc:docMk/>
          <pc:sldMk cId="1539067804" sldId="331"/>
        </pc:sldMkLst>
      </pc:sldChg>
      <pc:sldChg chg="addSp delSp modSp new mod setBg">
        <pc:chgData name="Johnston, Derek A" userId="e7ec1644-c098-431a-bc11-3447d2f5b984" providerId="ADAL" clId="{A412826A-8FA6-4F97-8375-08D5879370F1}" dt="2021-04-14T15:28:21.225" v="4835" actId="26606"/>
        <pc:sldMkLst>
          <pc:docMk/>
          <pc:sldMk cId="1805438520" sldId="332"/>
        </pc:sldMkLst>
        <pc:spChg chg="mod">
          <ac:chgData name="Johnston, Derek A" userId="e7ec1644-c098-431a-bc11-3447d2f5b984" providerId="ADAL" clId="{A412826A-8FA6-4F97-8375-08D5879370F1}" dt="2021-04-14T15:27:55.048" v="4828" actId="26606"/>
          <ac:spMkLst>
            <pc:docMk/>
            <pc:sldMk cId="1805438520" sldId="332"/>
            <ac:spMk id="2" creationId="{4D77E070-0EAD-4781-89F9-2B420F735B17}"/>
          </ac:spMkLst>
        </pc:spChg>
        <pc:spChg chg="mod">
          <ac:chgData name="Johnston, Derek A" userId="e7ec1644-c098-431a-bc11-3447d2f5b984" providerId="ADAL" clId="{A412826A-8FA6-4F97-8375-08D5879370F1}" dt="2021-04-14T15:27:55.048" v="4828" actId="26606"/>
          <ac:spMkLst>
            <pc:docMk/>
            <pc:sldMk cId="1805438520" sldId="332"/>
            <ac:spMk id="3" creationId="{6A0591E2-C44D-4E69-A260-E7BFAAFCABC4}"/>
          </ac:spMkLst>
        </pc:spChg>
        <pc:spChg chg="add del">
          <ac:chgData name="Johnston, Derek A" userId="e7ec1644-c098-431a-bc11-3447d2f5b984" providerId="ADAL" clId="{A412826A-8FA6-4F97-8375-08D5879370F1}" dt="2021-04-14T15:28:21.217" v="4834" actId="26606"/>
          <ac:spMkLst>
            <pc:docMk/>
            <pc:sldMk cId="1805438520" sldId="332"/>
            <ac:spMk id="12" creationId="{42A4FC2C-047E-45A5-965D-8E1E3BF09BC6}"/>
          </ac:spMkLst>
        </pc:spChg>
        <pc:picChg chg="add del mod ord">
          <ac:chgData name="Johnston, Derek A" userId="e7ec1644-c098-431a-bc11-3447d2f5b984" providerId="ADAL" clId="{A412826A-8FA6-4F97-8375-08D5879370F1}" dt="2021-04-14T15:27:59.353" v="4829" actId="478"/>
          <ac:picMkLst>
            <pc:docMk/>
            <pc:sldMk cId="1805438520" sldId="332"/>
            <ac:picMk id="5" creationId="{E8D8241D-374E-4425-B75A-06E777E9FC31}"/>
          </ac:picMkLst>
        </pc:picChg>
        <pc:picChg chg="add mod ord">
          <ac:chgData name="Johnston, Derek A" userId="e7ec1644-c098-431a-bc11-3447d2f5b984" providerId="ADAL" clId="{A412826A-8FA6-4F97-8375-08D5879370F1}" dt="2021-04-14T15:28:21.225" v="4835" actId="26606"/>
          <ac:picMkLst>
            <pc:docMk/>
            <pc:sldMk cId="1805438520" sldId="332"/>
            <ac:picMk id="7" creationId="{D5A8438E-1E7F-4035-A5F9-6A649C20CAFF}"/>
          </ac:picMkLst>
        </pc:picChg>
      </pc:sldChg>
      <pc:sldChg chg="addSp modSp new mod">
        <pc:chgData name="Johnston, Derek A" userId="e7ec1644-c098-431a-bc11-3447d2f5b984" providerId="ADAL" clId="{A412826A-8FA6-4F97-8375-08D5879370F1}" dt="2021-04-14T15:29:21.614" v="4841" actId="1076"/>
        <pc:sldMkLst>
          <pc:docMk/>
          <pc:sldMk cId="2474433607" sldId="333"/>
        </pc:sldMkLst>
        <pc:picChg chg="add mod">
          <ac:chgData name="Johnston, Derek A" userId="e7ec1644-c098-431a-bc11-3447d2f5b984" providerId="ADAL" clId="{A412826A-8FA6-4F97-8375-08D5879370F1}" dt="2021-04-14T15:29:21.614" v="4841" actId="1076"/>
          <ac:picMkLst>
            <pc:docMk/>
            <pc:sldMk cId="2474433607" sldId="333"/>
            <ac:picMk id="5" creationId="{C3B785CB-8418-440F-9314-B1E125829DF6}"/>
          </ac:picMkLst>
        </pc:picChg>
      </pc:sldChg>
      <pc:sldChg chg="addSp modSp new mod setBg">
        <pc:chgData name="Johnston, Derek A" userId="e7ec1644-c098-431a-bc11-3447d2f5b984" providerId="ADAL" clId="{A412826A-8FA6-4F97-8375-08D5879370F1}" dt="2021-04-14T15:30:08.799" v="4871" actId="26606"/>
        <pc:sldMkLst>
          <pc:docMk/>
          <pc:sldMk cId="2924766935" sldId="334"/>
        </pc:sldMkLst>
        <pc:spChg chg="mod">
          <ac:chgData name="Johnston, Derek A" userId="e7ec1644-c098-431a-bc11-3447d2f5b984" providerId="ADAL" clId="{A412826A-8FA6-4F97-8375-08D5879370F1}" dt="2021-04-14T15:30:08.799" v="4871" actId="26606"/>
          <ac:spMkLst>
            <pc:docMk/>
            <pc:sldMk cId="2924766935" sldId="334"/>
            <ac:spMk id="2" creationId="{CE7D068F-F06A-4C9D-8F59-2B342A4FFFB4}"/>
          </ac:spMkLst>
        </pc:spChg>
        <pc:spChg chg="mod">
          <ac:chgData name="Johnston, Derek A" userId="e7ec1644-c098-431a-bc11-3447d2f5b984" providerId="ADAL" clId="{A412826A-8FA6-4F97-8375-08D5879370F1}" dt="2021-04-14T15:30:08.799" v="4871" actId="26606"/>
          <ac:spMkLst>
            <pc:docMk/>
            <pc:sldMk cId="2924766935" sldId="334"/>
            <ac:spMk id="3" creationId="{82A41203-B94A-42AE-A045-741CF77BF413}"/>
          </ac:spMkLst>
        </pc:spChg>
        <pc:spChg chg="mod">
          <ac:chgData name="Johnston, Derek A" userId="e7ec1644-c098-431a-bc11-3447d2f5b984" providerId="ADAL" clId="{A412826A-8FA6-4F97-8375-08D5879370F1}" dt="2021-04-14T15:30:08.799" v="4871" actId="26606"/>
          <ac:spMkLst>
            <pc:docMk/>
            <pc:sldMk cId="2924766935" sldId="334"/>
            <ac:spMk id="4" creationId="{53E3B58D-C8DA-40BC-9EDD-59DB987C405B}"/>
          </ac:spMkLst>
        </pc:spChg>
        <pc:spChg chg="add">
          <ac:chgData name="Johnston, Derek A" userId="e7ec1644-c098-431a-bc11-3447d2f5b984" providerId="ADAL" clId="{A412826A-8FA6-4F97-8375-08D5879370F1}" dt="2021-04-14T15:30:08.799" v="4871" actId="26606"/>
          <ac:spMkLst>
            <pc:docMk/>
            <pc:sldMk cId="2924766935" sldId="334"/>
            <ac:spMk id="11" creationId="{C59AB4C8-9178-4F7A-8404-6890510B5917}"/>
          </ac:spMkLst>
        </pc:spChg>
        <pc:spChg chg="add">
          <ac:chgData name="Johnston, Derek A" userId="e7ec1644-c098-431a-bc11-3447d2f5b984" providerId="ADAL" clId="{A412826A-8FA6-4F97-8375-08D5879370F1}" dt="2021-04-14T15:30:08.799" v="4871" actId="26606"/>
          <ac:spMkLst>
            <pc:docMk/>
            <pc:sldMk cId="2924766935" sldId="334"/>
            <ac:spMk id="13" creationId="{4CFDFB37-4BC7-42C6-915D-A6609139BFE7}"/>
          </ac:spMkLst>
        </pc:spChg>
        <pc:picChg chg="add mod ord">
          <ac:chgData name="Johnston, Derek A" userId="e7ec1644-c098-431a-bc11-3447d2f5b984" providerId="ADAL" clId="{A412826A-8FA6-4F97-8375-08D5879370F1}" dt="2021-04-14T15:30:08.799" v="4871" actId="26606"/>
          <ac:picMkLst>
            <pc:docMk/>
            <pc:sldMk cId="2924766935" sldId="334"/>
            <ac:picMk id="6" creationId="{5A178244-A532-46A3-AE7C-8C3BFDE922C9}"/>
          </ac:picMkLst>
        </pc:picChg>
      </pc:sldChg>
      <pc:sldChg chg="addSp modSp new mod setBg">
        <pc:chgData name="Johnston, Derek A" userId="e7ec1644-c098-431a-bc11-3447d2f5b984" providerId="ADAL" clId="{A412826A-8FA6-4F97-8375-08D5879370F1}" dt="2021-04-14T15:30:42.797" v="4901" actId="26606"/>
        <pc:sldMkLst>
          <pc:docMk/>
          <pc:sldMk cId="2833976791" sldId="335"/>
        </pc:sldMkLst>
        <pc:spChg chg="mod">
          <ac:chgData name="Johnston, Derek A" userId="e7ec1644-c098-431a-bc11-3447d2f5b984" providerId="ADAL" clId="{A412826A-8FA6-4F97-8375-08D5879370F1}" dt="2021-04-14T15:30:42.797" v="4901" actId="26606"/>
          <ac:spMkLst>
            <pc:docMk/>
            <pc:sldMk cId="2833976791" sldId="335"/>
            <ac:spMk id="2" creationId="{34422781-A772-48CE-99A1-ABD6DE9405C0}"/>
          </ac:spMkLst>
        </pc:spChg>
        <pc:spChg chg="mod">
          <ac:chgData name="Johnston, Derek A" userId="e7ec1644-c098-431a-bc11-3447d2f5b984" providerId="ADAL" clId="{A412826A-8FA6-4F97-8375-08D5879370F1}" dt="2021-04-14T15:30:42.797" v="4901" actId="26606"/>
          <ac:spMkLst>
            <pc:docMk/>
            <pc:sldMk cId="2833976791" sldId="335"/>
            <ac:spMk id="3" creationId="{45F393E5-C33B-4256-98AC-CD809589F74A}"/>
          </ac:spMkLst>
        </pc:spChg>
        <pc:spChg chg="mod">
          <ac:chgData name="Johnston, Derek A" userId="e7ec1644-c098-431a-bc11-3447d2f5b984" providerId="ADAL" clId="{A412826A-8FA6-4F97-8375-08D5879370F1}" dt="2021-04-14T15:30:42.797" v="4901" actId="26606"/>
          <ac:spMkLst>
            <pc:docMk/>
            <pc:sldMk cId="2833976791" sldId="335"/>
            <ac:spMk id="4" creationId="{94EEA9F7-C0D2-4289-AAB4-CFCB3F0A60BB}"/>
          </ac:spMkLst>
        </pc:spChg>
        <pc:spChg chg="add">
          <ac:chgData name="Johnston, Derek A" userId="e7ec1644-c098-431a-bc11-3447d2f5b984" providerId="ADAL" clId="{A412826A-8FA6-4F97-8375-08D5879370F1}" dt="2021-04-14T15:30:42.797" v="4901" actId="26606"/>
          <ac:spMkLst>
            <pc:docMk/>
            <pc:sldMk cId="2833976791" sldId="335"/>
            <ac:spMk id="11" creationId="{53F29798-D584-4792-9B62-3F5F5C36D619}"/>
          </ac:spMkLst>
        </pc:spChg>
        <pc:picChg chg="add mod ord">
          <ac:chgData name="Johnston, Derek A" userId="e7ec1644-c098-431a-bc11-3447d2f5b984" providerId="ADAL" clId="{A412826A-8FA6-4F97-8375-08D5879370F1}" dt="2021-04-14T15:30:42.797" v="4901" actId="26606"/>
          <ac:picMkLst>
            <pc:docMk/>
            <pc:sldMk cId="2833976791" sldId="335"/>
            <ac:picMk id="6" creationId="{EF3FE678-EF4E-4380-8BF3-60B8E6AE8EE3}"/>
          </ac:picMkLst>
        </pc:picChg>
      </pc:sldChg>
      <pc:sldChg chg="addSp modSp new mod setBg">
        <pc:chgData name="Johnston, Derek A" userId="e7ec1644-c098-431a-bc11-3447d2f5b984" providerId="ADAL" clId="{A412826A-8FA6-4F97-8375-08D5879370F1}" dt="2021-04-14T15:31:37.146" v="4941" actId="26606"/>
        <pc:sldMkLst>
          <pc:docMk/>
          <pc:sldMk cId="1470625379" sldId="336"/>
        </pc:sldMkLst>
        <pc:spChg chg="mod">
          <ac:chgData name="Johnston, Derek A" userId="e7ec1644-c098-431a-bc11-3447d2f5b984" providerId="ADAL" clId="{A412826A-8FA6-4F97-8375-08D5879370F1}" dt="2021-04-14T15:31:37.146" v="4941" actId="26606"/>
          <ac:spMkLst>
            <pc:docMk/>
            <pc:sldMk cId="1470625379" sldId="336"/>
            <ac:spMk id="2" creationId="{C121D866-21EE-4E7E-8D72-0FDF2F3FDA07}"/>
          </ac:spMkLst>
        </pc:spChg>
        <pc:spChg chg="mod">
          <ac:chgData name="Johnston, Derek A" userId="e7ec1644-c098-431a-bc11-3447d2f5b984" providerId="ADAL" clId="{A412826A-8FA6-4F97-8375-08D5879370F1}" dt="2021-04-14T15:31:37.146" v="4941" actId="26606"/>
          <ac:spMkLst>
            <pc:docMk/>
            <pc:sldMk cId="1470625379" sldId="336"/>
            <ac:spMk id="3" creationId="{25D4C918-C015-4DE4-BD2E-75FFE9A2AF0C}"/>
          </ac:spMkLst>
        </pc:spChg>
        <pc:spChg chg="mod">
          <ac:chgData name="Johnston, Derek A" userId="e7ec1644-c098-431a-bc11-3447d2f5b984" providerId="ADAL" clId="{A412826A-8FA6-4F97-8375-08D5879370F1}" dt="2021-04-14T15:31:37.146" v="4941" actId="26606"/>
          <ac:spMkLst>
            <pc:docMk/>
            <pc:sldMk cId="1470625379" sldId="336"/>
            <ac:spMk id="4" creationId="{0B68F40D-8030-4844-902C-634BBB2989D4}"/>
          </ac:spMkLst>
        </pc:spChg>
        <pc:spChg chg="add">
          <ac:chgData name="Johnston, Derek A" userId="e7ec1644-c098-431a-bc11-3447d2f5b984" providerId="ADAL" clId="{A412826A-8FA6-4F97-8375-08D5879370F1}" dt="2021-04-14T15:31:37.146" v="4941" actId="26606"/>
          <ac:spMkLst>
            <pc:docMk/>
            <pc:sldMk cId="1470625379" sldId="336"/>
            <ac:spMk id="11" creationId="{53F29798-D584-4792-9B62-3F5F5C36D619}"/>
          </ac:spMkLst>
        </pc:spChg>
        <pc:picChg chg="add mod ord">
          <ac:chgData name="Johnston, Derek A" userId="e7ec1644-c098-431a-bc11-3447d2f5b984" providerId="ADAL" clId="{A412826A-8FA6-4F97-8375-08D5879370F1}" dt="2021-04-14T15:31:37.146" v="4941" actId="26606"/>
          <ac:picMkLst>
            <pc:docMk/>
            <pc:sldMk cId="1470625379" sldId="336"/>
            <ac:picMk id="6" creationId="{AA82206C-6283-4CDF-9513-87777DE51BC9}"/>
          </ac:picMkLst>
        </pc:picChg>
      </pc:sldChg>
      <pc:sldChg chg="addSp modSp new mod setBg">
        <pc:chgData name="Johnston, Derek A" userId="e7ec1644-c098-431a-bc11-3447d2f5b984" providerId="ADAL" clId="{A412826A-8FA6-4F97-8375-08D5879370F1}" dt="2021-04-14T15:32:05.613" v="4971" actId="26606"/>
        <pc:sldMkLst>
          <pc:docMk/>
          <pc:sldMk cId="441989916" sldId="337"/>
        </pc:sldMkLst>
        <pc:spChg chg="mod">
          <ac:chgData name="Johnston, Derek A" userId="e7ec1644-c098-431a-bc11-3447d2f5b984" providerId="ADAL" clId="{A412826A-8FA6-4F97-8375-08D5879370F1}" dt="2021-04-14T15:32:05.613" v="4971" actId="26606"/>
          <ac:spMkLst>
            <pc:docMk/>
            <pc:sldMk cId="441989916" sldId="337"/>
            <ac:spMk id="2" creationId="{0D4BF61D-B376-44E6-9F4D-313506B3D79E}"/>
          </ac:spMkLst>
        </pc:spChg>
        <pc:spChg chg="mod">
          <ac:chgData name="Johnston, Derek A" userId="e7ec1644-c098-431a-bc11-3447d2f5b984" providerId="ADAL" clId="{A412826A-8FA6-4F97-8375-08D5879370F1}" dt="2021-04-14T15:32:05.613" v="4971" actId="26606"/>
          <ac:spMkLst>
            <pc:docMk/>
            <pc:sldMk cId="441989916" sldId="337"/>
            <ac:spMk id="3" creationId="{32ACD9DB-AAD9-4162-B12B-B45E57DAEAB0}"/>
          </ac:spMkLst>
        </pc:spChg>
        <pc:spChg chg="mod">
          <ac:chgData name="Johnston, Derek A" userId="e7ec1644-c098-431a-bc11-3447d2f5b984" providerId="ADAL" clId="{A412826A-8FA6-4F97-8375-08D5879370F1}" dt="2021-04-14T15:32:05.613" v="4971" actId="26606"/>
          <ac:spMkLst>
            <pc:docMk/>
            <pc:sldMk cId="441989916" sldId="337"/>
            <ac:spMk id="4" creationId="{39700B2D-B46E-4A77-A876-2BE773A78FB5}"/>
          </ac:spMkLst>
        </pc:spChg>
        <pc:spChg chg="add">
          <ac:chgData name="Johnston, Derek A" userId="e7ec1644-c098-431a-bc11-3447d2f5b984" providerId="ADAL" clId="{A412826A-8FA6-4F97-8375-08D5879370F1}" dt="2021-04-14T15:32:05.613" v="4971" actId="26606"/>
          <ac:spMkLst>
            <pc:docMk/>
            <pc:sldMk cId="441989916" sldId="337"/>
            <ac:spMk id="11" creationId="{53F29798-D584-4792-9B62-3F5F5C36D619}"/>
          </ac:spMkLst>
        </pc:spChg>
        <pc:picChg chg="add mod ord">
          <ac:chgData name="Johnston, Derek A" userId="e7ec1644-c098-431a-bc11-3447d2f5b984" providerId="ADAL" clId="{A412826A-8FA6-4F97-8375-08D5879370F1}" dt="2021-04-14T15:32:05.613" v="4971" actId="26606"/>
          <ac:picMkLst>
            <pc:docMk/>
            <pc:sldMk cId="441989916" sldId="337"/>
            <ac:picMk id="6" creationId="{70E11F9E-43CF-4AC7-B6C6-A56338B02406}"/>
          </ac:picMkLst>
        </pc:picChg>
      </pc:sldChg>
      <pc:sldChg chg="addSp delSp modSp new mod setBg">
        <pc:chgData name="Johnston, Derek A" userId="e7ec1644-c098-431a-bc11-3447d2f5b984" providerId="ADAL" clId="{A412826A-8FA6-4F97-8375-08D5879370F1}" dt="2021-04-14T15:32:49.752" v="5004" actId="26606"/>
        <pc:sldMkLst>
          <pc:docMk/>
          <pc:sldMk cId="1275021669" sldId="338"/>
        </pc:sldMkLst>
        <pc:spChg chg="mod">
          <ac:chgData name="Johnston, Derek A" userId="e7ec1644-c098-431a-bc11-3447d2f5b984" providerId="ADAL" clId="{A412826A-8FA6-4F97-8375-08D5879370F1}" dt="2021-04-14T15:32:49.752" v="5004" actId="26606"/>
          <ac:spMkLst>
            <pc:docMk/>
            <pc:sldMk cId="1275021669" sldId="338"/>
            <ac:spMk id="2" creationId="{EEB88646-04F3-45AA-BD73-DC41B707A34F}"/>
          </ac:spMkLst>
        </pc:spChg>
        <pc:spChg chg="mod">
          <ac:chgData name="Johnston, Derek A" userId="e7ec1644-c098-431a-bc11-3447d2f5b984" providerId="ADAL" clId="{A412826A-8FA6-4F97-8375-08D5879370F1}" dt="2021-04-14T15:32:49.752" v="5004" actId="26606"/>
          <ac:spMkLst>
            <pc:docMk/>
            <pc:sldMk cId="1275021669" sldId="338"/>
            <ac:spMk id="3" creationId="{BB229878-E8C9-42A9-B6FB-4EADD5984A34}"/>
          </ac:spMkLst>
        </pc:spChg>
        <pc:spChg chg="mod">
          <ac:chgData name="Johnston, Derek A" userId="e7ec1644-c098-431a-bc11-3447d2f5b984" providerId="ADAL" clId="{A412826A-8FA6-4F97-8375-08D5879370F1}" dt="2021-04-14T15:32:49.752" v="5004" actId="26606"/>
          <ac:spMkLst>
            <pc:docMk/>
            <pc:sldMk cId="1275021669" sldId="338"/>
            <ac:spMk id="4" creationId="{CEFA5E56-826E-4430-82AF-9B3C222DD32C}"/>
          </ac:spMkLst>
        </pc:spChg>
        <pc:spChg chg="add del">
          <ac:chgData name="Johnston, Derek A" userId="e7ec1644-c098-431a-bc11-3447d2f5b984" providerId="ADAL" clId="{A412826A-8FA6-4F97-8375-08D5879370F1}" dt="2021-04-14T15:32:49.737" v="5003" actId="26606"/>
          <ac:spMkLst>
            <pc:docMk/>
            <pc:sldMk cId="1275021669" sldId="338"/>
            <ac:spMk id="12" creationId="{021E12D4-3A88-428D-8E5E-AF1AFD923D63}"/>
          </ac:spMkLst>
        </pc:spChg>
        <pc:spChg chg="add del">
          <ac:chgData name="Johnston, Derek A" userId="e7ec1644-c098-431a-bc11-3447d2f5b984" providerId="ADAL" clId="{A412826A-8FA6-4F97-8375-08D5879370F1}" dt="2021-04-14T15:32:49.152" v="5001" actId="26606"/>
          <ac:spMkLst>
            <pc:docMk/>
            <pc:sldMk cId="1275021669" sldId="338"/>
            <ac:spMk id="13" creationId="{74751229-0244-4FBB-BED1-407467F4C951}"/>
          </ac:spMkLst>
        </pc:spChg>
        <pc:spChg chg="add del">
          <ac:chgData name="Johnston, Derek A" userId="e7ec1644-c098-431a-bc11-3447d2f5b984" providerId="ADAL" clId="{A412826A-8FA6-4F97-8375-08D5879370F1}" dt="2021-04-14T15:32:49.737" v="5003" actId="26606"/>
          <ac:spMkLst>
            <pc:docMk/>
            <pc:sldMk cId="1275021669" sldId="338"/>
            <ac:spMk id="15" creationId="{F609FF9A-4FCE-468E-A86A-C9AB525EAE71}"/>
          </ac:spMkLst>
        </pc:spChg>
        <pc:spChg chg="add">
          <ac:chgData name="Johnston, Derek A" userId="e7ec1644-c098-431a-bc11-3447d2f5b984" providerId="ADAL" clId="{A412826A-8FA6-4F97-8375-08D5879370F1}" dt="2021-04-14T15:32:49.752" v="5004" actId="26606"/>
          <ac:spMkLst>
            <pc:docMk/>
            <pc:sldMk cId="1275021669" sldId="338"/>
            <ac:spMk id="17" creationId="{74751229-0244-4FBB-BED1-407467F4C951}"/>
          </ac:spMkLst>
        </pc:spChg>
        <pc:picChg chg="add del">
          <ac:chgData name="Johnston, Derek A" userId="e7ec1644-c098-431a-bc11-3447d2f5b984" providerId="ADAL" clId="{A412826A-8FA6-4F97-8375-08D5879370F1}" dt="2021-04-14T15:32:49.737" v="5003" actId="26606"/>
          <ac:picMkLst>
            <pc:docMk/>
            <pc:sldMk cId="1275021669" sldId="338"/>
            <ac:picMk id="6" creationId="{843D8284-FD18-42CD-8FE6-C371E00174BC}"/>
          </ac:picMkLst>
        </pc:picChg>
        <pc:picChg chg="add del">
          <ac:chgData name="Johnston, Derek A" userId="e7ec1644-c098-431a-bc11-3447d2f5b984" providerId="ADAL" clId="{A412826A-8FA6-4F97-8375-08D5879370F1}" dt="2021-04-14T15:32:49.152" v="5001" actId="26606"/>
          <ac:picMkLst>
            <pc:docMk/>
            <pc:sldMk cId="1275021669" sldId="338"/>
            <ac:picMk id="8" creationId="{DF46B698-535C-4071-A2AD-904292DB1FC9}"/>
          </ac:picMkLst>
        </pc:picChg>
        <pc:picChg chg="add del">
          <ac:chgData name="Johnston, Derek A" userId="e7ec1644-c098-431a-bc11-3447d2f5b984" providerId="ADAL" clId="{A412826A-8FA6-4F97-8375-08D5879370F1}" dt="2021-04-14T15:32:49.152" v="5001" actId="26606"/>
          <ac:picMkLst>
            <pc:docMk/>
            <pc:sldMk cId="1275021669" sldId="338"/>
            <ac:picMk id="10" creationId="{D1AF4AC9-982A-4E9B-B552-8B1E75B1EE13}"/>
          </ac:picMkLst>
        </pc:picChg>
        <pc:picChg chg="add">
          <ac:chgData name="Johnston, Derek A" userId="e7ec1644-c098-431a-bc11-3447d2f5b984" providerId="ADAL" clId="{A412826A-8FA6-4F97-8375-08D5879370F1}" dt="2021-04-14T15:32:49.752" v="5004" actId="26606"/>
          <ac:picMkLst>
            <pc:docMk/>
            <pc:sldMk cId="1275021669" sldId="338"/>
            <ac:picMk id="18" creationId="{DF46B698-535C-4071-A2AD-904292DB1FC9}"/>
          </ac:picMkLst>
        </pc:picChg>
        <pc:picChg chg="add">
          <ac:chgData name="Johnston, Derek A" userId="e7ec1644-c098-431a-bc11-3447d2f5b984" providerId="ADAL" clId="{A412826A-8FA6-4F97-8375-08D5879370F1}" dt="2021-04-14T15:32:49.752" v="5004" actId="26606"/>
          <ac:picMkLst>
            <pc:docMk/>
            <pc:sldMk cId="1275021669" sldId="338"/>
            <ac:picMk id="19" creationId="{D1AF4AC9-982A-4E9B-B552-8B1E75B1EE13}"/>
          </ac:picMkLst>
        </pc:picChg>
      </pc:sldChg>
      <pc:sldChg chg="add">
        <pc:chgData name="Johnston, Derek A" userId="e7ec1644-c098-431a-bc11-3447d2f5b984" providerId="ADAL" clId="{A412826A-8FA6-4F97-8375-08D5879370F1}" dt="2021-04-14T15:32:54.162" v="5005"/>
        <pc:sldMkLst>
          <pc:docMk/>
          <pc:sldMk cId="71585084" sldId="339"/>
        </pc:sldMkLst>
      </pc:sldChg>
      <pc:sldChg chg="add">
        <pc:chgData name="Johnston, Derek A" userId="e7ec1644-c098-431a-bc11-3447d2f5b984" providerId="ADAL" clId="{A412826A-8FA6-4F97-8375-08D5879370F1}" dt="2021-04-14T15:32:59.040" v="5006"/>
        <pc:sldMkLst>
          <pc:docMk/>
          <pc:sldMk cId="1988915099" sldId="340"/>
        </pc:sldMkLst>
      </pc:sldChg>
      <pc:sldChg chg="add">
        <pc:chgData name="Johnston, Derek A" userId="e7ec1644-c098-431a-bc11-3447d2f5b984" providerId="ADAL" clId="{A412826A-8FA6-4F97-8375-08D5879370F1}" dt="2021-04-14T15:33:04.368" v="5007"/>
        <pc:sldMkLst>
          <pc:docMk/>
          <pc:sldMk cId="607554137" sldId="341"/>
        </pc:sldMkLst>
      </pc:sldChg>
      <pc:sldChg chg="add">
        <pc:chgData name="Johnston, Derek A" userId="e7ec1644-c098-431a-bc11-3447d2f5b984" providerId="ADAL" clId="{A412826A-8FA6-4F97-8375-08D5879370F1}" dt="2021-04-14T15:33:07.923" v="5008"/>
        <pc:sldMkLst>
          <pc:docMk/>
          <pc:sldMk cId="942636820" sldId="34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75A7E-27CE-4BFF-9B35-FA0BBCFFB400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8379D-A7D9-4650-90D7-7C8216E3B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1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7694F-40B5-4234-82A8-C0A41C170072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0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35466-B09D-4A41-B2B7-79306AD8D161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3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B09A-6E75-4D6A-9CC9-C0D99B4DD482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93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E1E5-2418-458F-A5E0-959167BB8F7F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9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FADC2-FD38-43A9-959A-7AFA4AED4109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86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5ADE3-BCA9-48F9-8465-BEF992D61E2D}" type="datetime1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ED0E6-4EB9-4307-976F-00E6B6ABFC35}" type="datetime1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1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AD765-84F0-48D9-8E31-EC286E0A1D23}" type="datetime1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48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C3F509-D45D-4B5D-8262-F6A1FFEACFB5}" type="datetime1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54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2757-343E-4B11-BB30-EA9C46B407B2}" type="datetime1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7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02B0A-F0DB-4C87-B163-E1A3482B975E}" type="datetime1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95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49A11-66AD-4F2F-89E1-C0AF28196A08}" type="datetime1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 2372 | Lecture 311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AB557-1371-43F0-ABCB-8059F098F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6554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2B0F29A-65E3-48FF-8001-5B50B350B8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A47EC-6B7A-4A9D-8651-FC2DDDD0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Design Example: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Serial Adder with Accumulator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462C6-9C0C-49F0-8F02-7BD9E764F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9159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2EF4-ACED-47C5-98AE-9EC08398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Registers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18E8B-B96E-4757-9C62-C8B5CE54C3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SH = 1, then shift the bits to the right.</a:t>
                </a:r>
              </a:p>
              <a:p>
                <a:r>
                  <a:rPr lang="en-US" dirty="0"/>
                  <a:t>If SH =0 AND LD = 1, then load D into Q.</a:t>
                </a:r>
              </a:p>
              <a:p>
                <a:r>
                  <a:rPr lang="en-US" dirty="0"/>
                  <a:t>If SH =0 AND </a:t>
                </a:r>
                <a:r>
                  <a:rPr lang="en-US" dirty="0" err="1"/>
                  <a:t>lD</a:t>
                </a:r>
                <a:r>
                  <a:rPr lang="en-US" dirty="0"/>
                  <a:t> = 0, then do nothing.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C18E8B-B96E-4757-9C62-C8B5CE54C3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FADAA-7EEF-461B-83A3-5971F045B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5F7BBE-2384-4A0B-ABF7-D66D07AB2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80DD48-F009-4BEC-BCEB-6111F956F148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50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B25C9C-19F5-437C-8EC8-E11DB49FE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91049F-45EA-4587-93C5-6EEA0C6DC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F10C0-FA90-4635-B121-3E425C87F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6261653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15170D-3C74-47CB-A411-86F298250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784350"/>
            <a:ext cx="788565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68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3E5946-A169-44D4-9DCE-0A7E6ACD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66740"/>
            <a:ext cx="10905066" cy="33245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F6FF108-E3FB-4AF1-A2C9-6BF48A6D6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9A5028-B781-4D5F-A359-305E3A68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2AB557-1371-43F0-ABCB-8059F098FED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7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88646-04F3-45AA-BD73-DC41B707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18" name="Graphic 7" descr="Question mark">
            <a:extLst>
              <a:ext uri="{FF2B5EF4-FFF2-40B4-BE49-F238E27FC236}">
                <a16:creationId xmlns:a16="http://schemas.microsoft.com/office/drawing/2014/main" id="{DF46B698-535C-4071-A2AD-904292DB1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9" name="Graphic 9" descr="Question mark">
            <a:extLst>
              <a:ext uri="{FF2B5EF4-FFF2-40B4-BE49-F238E27FC236}">
                <a16:creationId xmlns:a16="http://schemas.microsoft.com/office/drawing/2014/main" id="{D1AF4AC9-982A-4E9B-B552-8B1E75B1E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29878-E8C9-42A9-B6FB-4EADD598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A5E56-826E-4430-82AF-9B3C222D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92AB557-1371-43F0-ABCB-8059F098FE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554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2EDE9-1203-4009-9984-07498D7D4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Serial Adder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AE2BA-9B77-44AE-9D96-9D836D53B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Adder with Accumulator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F8BA7-CBF5-4FAE-BCDD-0B10CEBEC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0612F-7ABD-4B7C-8B3A-3A944D01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0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6E78-6A70-4B46-8419-914C221F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5A7C6-6C61-4CA8-9E7D-B8870C180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already have a serial adder, </a:t>
            </a:r>
            <a:r>
              <a:rPr lang="en-US" dirty="0">
                <a:solidFill>
                  <a:schemeClr val="accent2"/>
                </a:solidFill>
              </a:rPr>
              <a:t>the Full Adder</a:t>
            </a:r>
            <a:r>
              <a:rPr lang="en-US" dirty="0"/>
              <a:t>!</a:t>
            </a:r>
          </a:p>
          <a:p>
            <a:r>
              <a:rPr lang="en-US" dirty="0"/>
              <a:t>But, we need to hang onto the carry for the next addition.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A6E81-B794-4B24-AE15-14A048113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C40065-3C76-4260-A3CF-0228A3DD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43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3EA89-9C8E-41DB-A7BB-25BFF2BF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Adder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15A2D-0AFD-4FF6-A5B2-32A63EC48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1296D-5BA6-4399-A067-AFCACED24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CD01D9-201D-4F29-AC81-9BF896657655}"/>
              </a:ext>
            </a:extLst>
          </p:cNvPr>
          <p:cNvSpPr/>
          <p:nvPr/>
        </p:nvSpPr>
        <p:spPr>
          <a:xfrm>
            <a:off x="4927106" y="2352551"/>
            <a:ext cx="1371600" cy="18288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5AE69-21BC-4BD6-861D-8CE83813EA8E}"/>
              </a:ext>
            </a:extLst>
          </p:cNvPr>
          <p:cNvSpPr txBox="1"/>
          <p:nvPr/>
        </p:nvSpPr>
        <p:spPr>
          <a:xfrm>
            <a:off x="5141893" y="2913008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Adder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FC7E58-12DF-4C23-8E65-568FE1326434}"/>
              </a:ext>
            </a:extLst>
          </p:cNvPr>
          <p:cNvCxnSpPr/>
          <p:nvPr/>
        </p:nvCxnSpPr>
        <p:spPr>
          <a:xfrm>
            <a:off x="3780461" y="2553835"/>
            <a:ext cx="1146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C47D43A-5168-4DEB-90B6-1561AA31584C}"/>
              </a:ext>
            </a:extLst>
          </p:cNvPr>
          <p:cNvSpPr txBox="1"/>
          <p:nvPr/>
        </p:nvSpPr>
        <p:spPr>
          <a:xfrm>
            <a:off x="3441907" y="235378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D55685-564F-475E-B75E-660C30E12F7A}"/>
              </a:ext>
            </a:extLst>
          </p:cNvPr>
          <p:cNvCxnSpPr/>
          <p:nvPr/>
        </p:nvCxnSpPr>
        <p:spPr>
          <a:xfrm>
            <a:off x="3793161" y="2836728"/>
            <a:ext cx="1146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88FD59-5235-463D-8EBE-1446C7B24A48}"/>
              </a:ext>
            </a:extLst>
          </p:cNvPr>
          <p:cNvSpPr txBox="1"/>
          <p:nvPr/>
        </p:nvSpPr>
        <p:spPr>
          <a:xfrm>
            <a:off x="3441907" y="263667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BB53C-9D89-413B-AC6D-B5CBA49B4804}"/>
              </a:ext>
            </a:extLst>
          </p:cNvPr>
          <p:cNvCxnSpPr/>
          <p:nvPr/>
        </p:nvCxnSpPr>
        <p:spPr>
          <a:xfrm>
            <a:off x="6298706" y="2920431"/>
            <a:ext cx="114664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5C9587-EA81-4B4D-8144-40EE95DB63B7}"/>
              </a:ext>
            </a:extLst>
          </p:cNvPr>
          <p:cNvSpPr txBox="1"/>
          <p:nvPr/>
        </p:nvSpPr>
        <p:spPr>
          <a:xfrm>
            <a:off x="7433270" y="271295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04389-9A56-440B-96FC-6A9AE909993A}"/>
              </a:ext>
            </a:extLst>
          </p:cNvPr>
          <p:cNvSpPr/>
          <p:nvPr/>
        </p:nvSpPr>
        <p:spPr>
          <a:xfrm>
            <a:off x="4927106" y="4459094"/>
            <a:ext cx="1371600" cy="1371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A50A29-083A-4035-99F2-50CFC0BA8E04}"/>
              </a:ext>
            </a:extLst>
          </p:cNvPr>
          <p:cNvSpPr txBox="1"/>
          <p:nvPr/>
        </p:nvSpPr>
        <p:spPr>
          <a:xfrm>
            <a:off x="4835368" y="527267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57482D9-42F3-4947-914E-14A0F212F50B}"/>
              </a:ext>
            </a:extLst>
          </p:cNvPr>
          <p:cNvCxnSpPr>
            <a:stCxn id="5" idx="3"/>
            <a:endCxn id="13" idx="3"/>
          </p:cNvCxnSpPr>
          <p:nvPr/>
        </p:nvCxnSpPr>
        <p:spPr>
          <a:xfrm>
            <a:off x="6298706" y="3266951"/>
            <a:ext cx="12700" cy="1877943"/>
          </a:xfrm>
          <a:prstGeom prst="bentConnector3">
            <a:avLst>
              <a:gd name="adj1" fmla="val 844078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3E54489-C0E6-4272-8613-9054F4C473AB}"/>
              </a:ext>
            </a:extLst>
          </p:cNvPr>
          <p:cNvCxnSpPr>
            <a:stCxn id="13" idx="1"/>
            <a:endCxn id="5" idx="1"/>
          </p:cNvCxnSpPr>
          <p:nvPr/>
        </p:nvCxnSpPr>
        <p:spPr>
          <a:xfrm rot="10800000">
            <a:off x="4927106" y="3266952"/>
            <a:ext cx="12700" cy="1877943"/>
          </a:xfrm>
          <a:prstGeom prst="bentConnector3">
            <a:avLst>
              <a:gd name="adj1" fmla="val 578446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0ADCA72-C113-42CA-B2BC-82708448F716}"/>
              </a:ext>
            </a:extLst>
          </p:cNvPr>
          <p:cNvSpPr txBox="1"/>
          <p:nvPr/>
        </p:nvSpPr>
        <p:spPr>
          <a:xfrm>
            <a:off x="3457295" y="385464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4B1BD-A288-46FD-A898-5570D23D5F91}"/>
              </a:ext>
            </a:extLst>
          </p:cNvPr>
          <p:cNvSpPr txBox="1"/>
          <p:nvPr/>
        </p:nvSpPr>
        <p:spPr>
          <a:xfrm>
            <a:off x="7371714" y="3823464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A2D190-A9B0-4DAD-87C6-86E03870B4D3}"/>
              </a:ext>
            </a:extLst>
          </p:cNvPr>
          <p:cNvSpPr txBox="1"/>
          <p:nvPr/>
        </p:nvSpPr>
        <p:spPr>
          <a:xfrm>
            <a:off x="5373034" y="4684921"/>
            <a:ext cx="492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</a:p>
          <a:p>
            <a:pPr algn="ctr"/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FF</a:t>
            </a:r>
          </a:p>
        </p:txBody>
      </p:sp>
    </p:spTree>
    <p:extLst>
      <p:ext uri="{BB962C8B-B14F-4D97-AF65-F5344CB8AC3E}">
        <p14:creationId xmlns:p14="http://schemas.microsoft.com/office/powerpoint/2010/main" val="667765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6E49-C5AE-46B1-AECD-D89506D0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A62AD-390E-4A7B-B57C-730241E6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serial adder is a Mealy circuit with 2 inputs, 1 output, and 2 states.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DB24D-23E3-4E76-80D9-1C4A1C12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67C9-7DA2-41BD-9D8F-C55D2EC9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90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6E49-C5AE-46B1-AECD-D89506D0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Serial Adder | </a:t>
            </a:r>
            <a:r>
              <a:rPr lang="en-US" dirty="0"/>
              <a:t>State Graph</a:t>
            </a:r>
            <a:endParaRPr lang="en-US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DB24D-23E3-4E76-80D9-1C4A1C12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67C9-7DA2-41BD-9D8F-C55D2EC9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2908D-1F5E-49B1-91EB-3828FE01611D}"/>
              </a:ext>
            </a:extLst>
          </p:cNvPr>
          <p:cNvGrpSpPr/>
          <p:nvPr/>
        </p:nvGrpSpPr>
        <p:grpSpPr>
          <a:xfrm>
            <a:off x="3309661" y="3442182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604AB2-E5DF-4D83-9CF6-9745EE07A40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198AAD2-AC23-4DD2-AAFF-CB8CF48E57D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950464-C792-4149-81A5-97416ED4656C}"/>
              </a:ext>
            </a:extLst>
          </p:cNvPr>
          <p:cNvGrpSpPr/>
          <p:nvPr/>
        </p:nvGrpSpPr>
        <p:grpSpPr>
          <a:xfrm>
            <a:off x="7696200" y="3429000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F0C528-FD3A-4784-876C-23BB9BA9D1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1BB580-A90E-4638-9ED5-A1A9B16A2F2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29CE18-9211-4D37-BAAE-FFF13DE8D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E62020-05F2-404D-A0CA-FEAABAEDAF92}"/>
              </a:ext>
            </a:extLst>
          </p:cNvPr>
          <p:cNvSpPr txBox="1"/>
          <p:nvPr/>
        </p:nvSpPr>
        <p:spPr>
          <a:xfrm>
            <a:off x="3255566" y="4567560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DF965E-7663-4E50-B592-BEB9D6799435}"/>
              </a:ext>
            </a:extLst>
          </p:cNvPr>
          <p:cNvSpPr txBox="1"/>
          <p:nvPr/>
        </p:nvSpPr>
        <p:spPr>
          <a:xfrm>
            <a:off x="7696200" y="4554378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1</a:t>
            </a:r>
          </a:p>
        </p:txBody>
      </p:sp>
    </p:spTree>
    <p:extLst>
      <p:ext uri="{BB962C8B-B14F-4D97-AF65-F5344CB8AC3E}">
        <p14:creationId xmlns:p14="http://schemas.microsoft.com/office/powerpoint/2010/main" val="2386416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6E49-C5AE-46B1-AECD-D89506D0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Serial Adder | </a:t>
            </a:r>
            <a:r>
              <a:rPr lang="en-US" dirty="0"/>
              <a:t>State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DB24D-23E3-4E76-80D9-1C4A1C12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67C9-7DA2-41BD-9D8F-C55D2EC9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2908D-1F5E-49B1-91EB-3828FE01611D}"/>
              </a:ext>
            </a:extLst>
          </p:cNvPr>
          <p:cNvGrpSpPr/>
          <p:nvPr/>
        </p:nvGrpSpPr>
        <p:grpSpPr>
          <a:xfrm>
            <a:off x="3309661" y="3442182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604AB2-E5DF-4D83-9CF6-9745EE07A40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198AAD2-AC23-4DD2-AAFF-CB8CF48E57D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950464-C792-4149-81A5-97416ED4656C}"/>
              </a:ext>
            </a:extLst>
          </p:cNvPr>
          <p:cNvGrpSpPr/>
          <p:nvPr/>
        </p:nvGrpSpPr>
        <p:grpSpPr>
          <a:xfrm>
            <a:off x="7696200" y="3429000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F0C528-FD3A-4784-876C-23BB9BA9D1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1BB580-A90E-4638-9ED5-A1A9B16A2F2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29CE18-9211-4D37-BAAE-FFF13DE8D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E62020-05F2-404D-A0CA-FEAABAEDAF92}"/>
              </a:ext>
            </a:extLst>
          </p:cNvPr>
          <p:cNvSpPr txBox="1"/>
          <p:nvPr/>
        </p:nvSpPr>
        <p:spPr>
          <a:xfrm>
            <a:off x="3255566" y="4567560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DF965E-7663-4E50-B592-BEB9D6799435}"/>
              </a:ext>
            </a:extLst>
          </p:cNvPr>
          <p:cNvSpPr txBox="1"/>
          <p:nvPr/>
        </p:nvSpPr>
        <p:spPr>
          <a:xfrm>
            <a:off x="7696200" y="4554378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1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488116B-0789-43E8-A0DF-F327CA433FEB}"/>
              </a:ext>
            </a:extLst>
          </p:cNvPr>
          <p:cNvCxnSpPr>
            <a:stCxn id="7" idx="3"/>
            <a:endCxn id="7" idx="1"/>
          </p:cNvCxnSpPr>
          <p:nvPr/>
        </p:nvCxnSpPr>
        <p:spPr>
          <a:xfrm rot="5400000" flipH="1">
            <a:off x="3120283" y="3899382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BBA9AC-D10D-452E-A888-2F680A2C628F}"/>
              </a:ext>
            </a:extLst>
          </p:cNvPr>
          <p:cNvSpPr txBox="1"/>
          <p:nvPr/>
        </p:nvSpPr>
        <p:spPr>
          <a:xfrm>
            <a:off x="1394269" y="3167068"/>
            <a:ext cx="97943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00/0, </a:t>
            </a:r>
          </a:p>
          <a:p>
            <a:r>
              <a:rPr lang="en-US" sz="3200" dirty="0"/>
              <a:t>01/1, </a:t>
            </a:r>
          </a:p>
          <a:p>
            <a:r>
              <a:rPr lang="en-US" sz="3200" dirty="0"/>
              <a:t>10/1</a:t>
            </a:r>
          </a:p>
        </p:txBody>
      </p:sp>
    </p:spTree>
    <p:extLst>
      <p:ext uri="{BB962C8B-B14F-4D97-AF65-F5344CB8AC3E}">
        <p14:creationId xmlns:p14="http://schemas.microsoft.com/office/powerpoint/2010/main" val="39317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A8B7A-6A64-4DB2-8C1B-D3D6C3F3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26A2-3150-4B2B-82C8-E30BDDB31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Design Specification</a:t>
            </a:r>
          </a:p>
          <a:p>
            <a:r>
              <a:rPr lang="en-US" sz="4000" dirty="0"/>
              <a:t>Shift Registers</a:t>
            </a:r>
          </a:p>
          <a:p>
            <a:r>
              <a:rPr lang="en-US" sz="4000" dirty="0"/>
              <a:t>Serial Adder</a:t>
            </a:r>
          </a:p>
          <a:p>
            <a:r>
              <a:rPr lang="en-US" sz="4000" dirty="0"/>
              <a:t>Control Circuit</a:t>
            </a:r>
          </a:p>
          <a:p>
            <a:r>
              <a:rPr lang="en-US" sz="4000" dirty="0"/>
              <a:t>System Integration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C60F8-75E5-4CA2-81ED-1646E1959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8AA17-3BFE-4FCE-A88F-CEF1DAEE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507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6E49-C5AE-46B1-AECD-D89506D0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Serial Adder | </a:t>
            </a:r>
            <a:r>
              <a:rPr lang="en-US" dirty="0"/>
              <a:t>State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DB24D-23E3-4E76-80D9-1C4A1C12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67C9-7DA2-41BD-9D8F-C55D2EC9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2908D-1F5E-49B1-91EB-3828FE01611D}"/>
              </a:ext>
            </a:extLst>
          </p:cNvPr>
          <p:cNvGrpSpPr/>
          <p:nvPr/>
        </p:nvGrpSpPr>
        <p:grpSpPr>
          <a:xfrm>
            <a:off x="3309661" y="3442182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604AB2-E5DF-4D83-9CF6-9745EE07A40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198AAD2-AC23-4DD2-AAFF-CB8CF48E57D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950464-C792-4149-81A5-97416ED4656C}"/>
              </a:ext>
            </a:extLst>
          </p:cNvPr>
          <p:cNvGrpSpPr/>
          <p:nvPr/>
        </p:nvGrpSpPr>
        <p:grpSpPr>
          <a:xfrm>
            <a:off x="7696200" y="3429000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F0C528-FD3A-4784-876C-23BB9BA9D1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1BB580-A90E-4638-9ED5-A1A9B16A2F2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29CE18-9211-4D37-BAAE-FFF13DE8D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E62020-05F2-404D-A0CA-FEAABAEDAF92}"/>
              </a:ext>
            </a:extLst>
          </p:cNvPr>
          <p:cNvSpPr txBox="1"/>
          <p:nvPr/>
        </p:nvSpPr>
        <p:spPr>
          <a:xfrm>
            <a:off x="3255566" y="4567560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DF965E-7663-4E50-B592-BEB9D6799435}"/>
              </a:ext>
            </a:extLst>
          </p:cNvPr>
          <p:cNvSpPr txBox="1"/>
          <p:nvPr/>
        </p:nvSpPr>
        <p:spPr>
          <a:xfrm>
            <a:off x="7696200" y="4554378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1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488116B-0789-43E8-A0DF-F327CA433FEB}"/>
              </a:ext>
            </a:extLst>
          </p:cNvPr>
          <p:cNvCxnSpPr>
            <a:stCxn id="7" idx="3"/>
            <a:endCxn id="7" idx="1"/>
          </p:cNvCxnSpPr>
          <p:nvPr/>
        </p:nvCxnSpPr>
        <p:spPr>
          <a:xfrm rot="5400000" flipH="1">
            <a:off x="3120283" y="3899382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BBA9AC-D10D-452E-A888-2F680A2C628F}"/>
              </a:ext>
            </a:extLst>
          </p:cNvPr>
          <p:cNvSpPr txBox="1"/>
          <p:nvPr/>
        </p:nvSpPr>
        <p:spPr>
          <a:xfrm>
            <a:off x="1394269" y="3167068"/>
            <a:ext cx="97943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00/0, </a:t>
            </a:r>
          </a:p>
          <a:p>
            <a:r>
              <a:rPr lang="en-US" sz="3200" dirty="0"/>
              <a:t>01/1, </a:t>
            </a:r>
          </a:p>
          <a:p>
            <a:r>
              <a:rPr lang="en-US" sz="3200" dirty="0"/>
              <a:t>10/1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883B254-06D4-440B-810A-60AD0B53E3DF}"/>
              </a:ext>
            </a:extLst>
          </p:cNvPr>
          <p:cNvCxnSpPr>
            <a:stCxn id="7" idx="7"/>
            <a:endCxn id="10" idx="1"/>
          </p:cNvCxnSpPr>
          <p:nvPr/>
        </p:nvCxnSpPr>
        <p:spPr>
          <a:xfrm rot="5400000" flipH="1" flipV="1">
            <a:off x="5953539" y="1699522"/>
            <a:ext cx="13182" cy="3739961"/>
          </a:xfrm>
          <a:prstGeom prst="curvedConnector3">
            <a:avLst>
              <a:gd name="adj1" fmla="val 453372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E8C61E-7A04-4DA7-9029-10513AC98C07}"/>
              </a:ext>
            </a:extLst>
          </p:cNvPr>
          <p:cNvSpPr txBox="1"/>
          <p:nvPr/>
        </p:nvSpPr>
        <p:spPr>
          <a:xfrm>
            <a:off x="5568195" y="2380578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11/0</a:t>
            </a:r>
          </a:p>
        </p:txBody>
      </p:sp>
    </p:spTree>
    <p:extLst>
      <p:ext uri="{BB962C8B-B14F-4D97-AF65-F5344CB8AC3E}">
        <p14:creationId xmlns:p14="http://schemas.microsoft.com/office/powerpoint/2010/main" val="792663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6E49-C5AE-46B1-AECD-D89506D0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Serial Adder | </a:t>
            </a:r>
            <a:r>
              <a:rPr lang="en-US" dirty="0"/>
              <a:t>State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DB24D-23E3-4E76-80D9-1C4A1C12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67C9-7DA2-41BD-9D8F-C55D2EC9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2908D-1F5E-49B1-91EB-3828FE01611D}"/>
              </a:ext>
            </a:extLst>
          </p:cNvPr>
          <p:cNvGrpSpPr/>
          <p:nvPr/>
        </p:nvGrpSpPr>
        <p:grpSpPr>
          <a:xfrm>
            <a:off x="3309661" y="3442182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604AB2-E5DF-4D83-9CF6-9745EE07A40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198AAD2-AC23-4DD2-AAFF-CB8CF48E57D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950464-C792-4149-81A5-97416ED4656C}"/>
              </a:ext>
            </a:extLst>
          </p:cNvPr>
          <p:cNvGrpSpPr/>
          <p:nvPr/>
        </p:nvGrpSpPr>
        <p:grpSpPr>
          <a:xfrm>
            <a:off x="7696200" y="3429000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F0C528-FD3A-4784-876C-23BB9BA9D1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1BB580-A90E-4638-9ED5-A1A9B16A2F2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29CE18-9211-4D37-BAAE-FFF13DE8D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E62020-05F2-404D-A0CA-FEAABAEDAF92}"/>
              </a:ext>
            </a:extLst>
          </p:cNvPr>
          <p:cNvSpPr txBox="1"/>
          <p:nvPr/>
        </p:nvSpPr>
        <p:spPr>
          <a:xfrm>
            <a:off x="3255566" y="4567560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DF965E-7663-4E50-B592-BEB9D6799435}"/>
              </a:ext>
            </a:extLst>
          </p:cNvPr>
          <p:cNvSpPr txBox="1"/>
          <p:nvPr/>
        </p:nvSpPr>
        <p:spPr>
          <a:xfrm>
            <a:off x="7696200" y="4554378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1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488116B-0789-43E8-A0DF-F327CA433FEB}"/>
              </a:ext>
            </a:extLst>
          </p:cNvPr>
          <p:cNvCxnSpPr>
            <a:stCxn id="7" idx="3"/>
            <a:endCxn id="7" idx="1"/>
          </p:cNvCxnSpPr>
          <p:nvPr/>
        </p:nvCxnSpPr>
        <p:spPr>
          <a:xfrm rot="5400000" flipH="1">
            <a:off x="3120283" y="3899382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BBA9AC-D10D-452E-A888-2F680A2C628F}"/>
              </a:ext>
            </a:extLst>
          </p:cNvPr>
          <p:cNvSpPr txBox="1"/>
          <p:nvPr/>
        </p:nvSpPr>
        <p:spPr>
          <a:xfrm>
            <a:off x="1394269" y="3167068"/>
            <a:ext cx="97943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00/0, </a:t>
            </a:r>
          </a:p>
          <a:p>
            <a:r>
              <a:rPr lang="en-US" sz="3200" dirty="0"/>
              <a:t>01/1, </a:t>
            </a:r>
          </a:p>
          <a:p>
            <a:r>
              <a:rPr lang="en-US" sz="3200" dirty="0"/>
              <a:t>10/1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883B254-06D4-440B-810A-60AD0B53E3DF}"/>
              </a:ext>
            </a:extLst>
          </p:cNvPr>
          <p:cNvCxnSpPr>
            <a:stCxn id="7" idx="7"/>
            <a:endCxn id="10" idx="1"/>
          </p:cNvCxnSpPr>
          <p:nvPr/>
        </p:nvCxnSpPr>
        <p:spPr>
          <a:xfrm rot="5400000" flipH="1" flipV="1">
            <a:off x="5953539" y="1699522"/>
            <a:ext cx="13182" cy="3739961"/>
          </a:xfrm>
          <a:prstGeom prst="curvedConnector3">
            <a:avLst>
              <a:gd name="adj1" fmla="val 453372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E8C61E-7A04-4DA7-9029-10513AC98C07}"/>
              </a:ext>
            </a:extLst>
          </p:cNvPr>
          <p:cNvSpPr txBox="1"/>
          <p:nvPr/>
        </p:nvSpPr>
        <p:spPr>
          <a:xfrm>
            <a:off x="5568195" y="2380578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11/0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F50EF20-3D14-43F7-A711-246BB061CF7D}"/>
              </a:ext>
            </a:extLst>
          </p:cNvPr>
          <p:cNvCxnSpPr>
            <a:stCxn id="10" idx="5"/>
            <a:endCxn id="10" idx="7"/>
          </p:cNvCxnSpPr>
          <p:nvPr/>
        </p:nvCxnSpPr>
        <p:spPr>
          <a:xfrm rot="5400000" flipH="1">
            <a:off x="8153400" y="3886200"/>
            <a:ext cx="646578" cy="12700"/>
          </a:xfrm>
          <a:prstGeom prst="curvedConnector5">
            <a:avLst>
              <a:gd name="adj1" fmla="val -35355"/>
              <a:gd name="adj2" fmla="val -6862087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90FF8A-C884-4572-8820-E377DAF956D4}"/>
              </a:ext>
            </a:extLst>
          </p:cNvPr>
          <p:cNvSpPr txBox="1"/>
          <p:nvPr/>
        </p:nvSpPr>
        <p:spPr>
          <a:xfrm>
            <a:off x="9546557" y="3123328"/>
            <a:ext cx="886461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01/0,</a:t>
            </a:r>
          </a:p>
          <a:p>
            <a:r>
              <a:rPr lang="en-US" sz="3200" dirty="0"/>
              <a:t>10/0,</a:t>
            </a:r>
          </a:p>
          <a:p>
            <a:r>
              <a:rPr lang="en-US" sz="3200" dirty="0"/>
              <a:t>11/1</a:t>
            </a:r>
          </a:p>
        </p:txBody>
      </p:sp>
    </p:spTree>
    <p:extLst>
      <p:ext uri="{BB962C8B-B14F-4D97-AF65-F5344CB8AC3E}">
        <p14:creationId xmlns:p14="http://schemas.microsoft.com/office/powerpoint/2010/main" val="381398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6E49-C5AE-46B1-AECD-D89506D03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Serial Adder | </a:t>
            </a:r>
            <a:r>
              <a:rPr lang="en-US" dirty="0"/>
              <a:t>State Graph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6DB24D-23E3-4E76-80D9-1C4A1C12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767C9-7DA2-41BD-9D8F-C55D2EC9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F32908D-1F5E-49B1-91EB-3828FE01611D}"/>
              </a:ext>
            </a:extLst>
          </p:cNvPr>
          <p:cNvGrpSpPr/>
          <p:nvPr/>
        </p:nvGrpSpPr>
        <p:grpSpPr>
          <a:xfrm>
            <a:off x="3309661" y="3442182"/>
            <a:ext cx="914400" cy="914400"/>
            <a:chOff x="1940767" y="2352582"/>
            <a:chExt cx="914400" cy="9144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E604AB2-E5DF-4D83-9CF6-9745EE07A40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198AAD2-AC23-4DD2-AAFF-CB8CF48E57D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950464-C792-4149-81A5-97416ED4656C}"/>
              </a:ext>
            </a:extLst>
          </p:cNvPr>
          <p:cNvGrpSpPr/>
          <p:nvPr/>
        </p:nvGrpSpPr>
        <p:grpSpPr>
          <a:xfrm>
            <a:off x="7696200" y="3429000"/>
            <a:ext cx="914400" cy="914400"/>
            <a:chOff x="1940767" y="2352582"/>
            <a:chExt cx="914400" cy="9144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9F0C528-FD3A-4784-876C-23BB9BA9D158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01BB580-A90E-4638-9ED5-A1A9B16A2F2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F29CE18-9211-4D37-BAAE-FFF13DE8D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4E62020-05F2-404D-A0CA-FEAABAEDAF92}"/>
              </a:ext>
            </a:extLst>
          </p:cNvPr>
          <p:cNvSpPr txBox="1"/>
          <p:nvPr/>
        </p:nvSpPr>
        <p:spPr>
          <a:xfrm>
            <a:off x="3255566" y="4567560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DF965E-7663-4E50-B592-BEB9D6799435}"/>
              </a:ext>
            </a:extLst>
          </p:cNvPr>
          <p:cNvSpPr txBox="1"/>
          <p:nvPr/>
        </p:nvSpPr>
        <p:spPr>
          <a:xfrm>
            <a:off x="7696200" y="4554378"/>
            <a:ext cx="1022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Carry = 1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C488116B-0789-43E8-A0DF-F327CA433FEB}"/>
              </a:ext>
            </a:extLst>
          </p:cNvPr>
          <p:cNvCxnSpPr>
            <a:stCxn id="7" idx="3"/>
            <a:endCxn id="7" idx="1"/>
          </p:cNvCxnSpPr>
          <p:nvPr/>
        </p:nvCxnSpPr>
        <p:spPr>
          <a:xfrm rot="5400000" flipH="1">
            <a:off x="3120283" y="3899382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DBBA9AC-D10D-452E-A888-2F680A2C628F}"/>
              </a:ext>
            </a:extLst>
          </p:cNvPr>
          <p:cNvSpPr txBox="1"/>
          <p:nvPr/>
        </p:nvSpPr>
        <p:spPr>
          <a:xfrm>
            <a:off x="1394269" y="3167068"/>
            <a:ext cx="979435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00/0, </a:t>
            </a:r>
          </a:p>
          <a:p>
            <a:r>
              <a:rPr lang="en-US" sz="3200" dirty="0"/>
              <a:t>01/1, </a:t>
            </a:r>
          </a:p>
          <a:p>
            <a:r>
              <a:rPr lang="en-US" sz="3200" dirty="0"/>
              <a:t>10/1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883B254-06D4-440B-810A-60AD0B53E3DF}"/>
              </a:ext>
            </a:extLst>
          </p:cNvPr>
          <p:cNvCxnSpPr>
            <a:stCxn id="7" idx="7"/>
            <a:endCxn id="10" idx="1"/>
          </p:cNvCxnSpPr>
          <p:nvPr/>
        </p:nvCxnSpPr>
        <p:spPr>
          <a:xfrm rot="5400000" flipH="1" flipV="1">
            <a:off x="5953539" y="1699522"/>
            <a:ext cx="13182" cy="3739961"/>
          </a:xfrm>
          <a:prstGeom prst="curvedConnector3">
            <a:avLst>
              <a:gd name="adj1" fmla="val 453372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E8C61E-7A04-4DA7-9029-10513AC98C07}"/>
              </a:ext>
            </a:extLst>
          </p:cNvPr>
          <p:cNvSpPr txBox="1"/>
          <p:nvPr/>
        </p:nvSpPr>
        <p:spPr>
          <a:xfrm>
            <a:off x="5568195" y="2380578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11/0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F50EF20-3D14-43F7-A711-246BB061CF7D}"/>
              </a:ext>
            </a:extLst>
          </p:cNvPr>
          <p:cNvCxnSpPr>
            <a:stCxn id="10" idx="5"/>
            <a:endCxn id="10" idx="7"/>
          </p:cNvCxnSpPr>
          <p:nvPr/>
        </p:nvCxnSpPr>
        <p:spPr>
          <a:xfrm rot="5400000" flipH="1">
            <a:off x="8153400" y="3886200"/>
            <a:ext cx="646578" cy="12700"/>
          </a:xfrm>
          <a:prstGeom prst="curvedConnector5">
            <a:avLst>
              <a:gd name="adj1" fmla="val -35355"/>
              <a:gd name="adj2" fmla="val -6862087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90FF8A-C884-4572-8820-E377DAF956D4}"/>
              </a:ext>
            </a:extLst>
          </p:cNvPr>
          <p:cNvSpPr txBox="1"/>
          <p:nvPr/>
        </p:nvSpPr>
        <p:spPr>
          <a:xfrm>
            <a:off x="9546557" y="3123328"/>
            <a:ext cx="886461" cy="147732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01/0,</a:t>
            </a:r>
          </a:p>
          <a:p>
            <a:r>
              <a:rPr lang="en-US" sz="3200" dirty="0"/>
              <a:t>10/0,</a:t>
            </a:r>
          </a:p>
          <a:p>
            <a:r>
              <a:rPr lang="en-US" sz="3200" dirty="0"/>
              <a:t>11/1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D8A60FC4-B7DF-4277-9157-39E172C169C6}"/>
              </a:ext>
            </a:extLst>
          </p:cNvPr>
          <p:cNvCxnSpPr>
            <a:stCxn id="10" idx="3"/>
            <a:endCxn id="7" idx="5"/>
          </p:cNvCxnSpPr>
          <p:nvPr/>
        </p:nvCxnSpPr>
        <p:spPr>
          <a:xfrm rot="5400000">
            <a:off x="5953540" y="2346100"/>
            <a:ext cx="13182" cy="3739961"/>
          </a:xfrm>
          <a:prstGeom prst="curvedConnector3">
            <a:avLst>
              <a:gd name="adj1" fmla="val 3725558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F7C0A9-88A5-4298-BA07-8196F3BEEC70}"/>
              </a:ext>
            </a:extLst>
          </p:cNvPr>
          <p:cNvSpPr txBox="1"/>
          <p:nvPr/>
        </p:nvSpPr>
        <p:spPr>
          <a:xfrm>
            <a:off x="5704065" y="4739044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00/1</a:t>
            </a:r>
          </a:p>
        </p:txBody>
      </p:sp>
    </p:spTree>
    <p:extLst>
      <p:ext uri="{BB962C8B-B14F-4D97-AF65-F5344CB8AC3E}">
        <p14:creationId xmlns:p14="http://schemas.microsoft.com/office/powerpoint/2010/main" val="15492201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C26379-D2C7-438E-B860-3BD2D442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Serial Adder | </a:t>
            </a:r>
            <a:r>
              <a:rPr lang="en-US" dirty="0"/>
              <a:t>State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483993-8DA4-49C7-B928-83FA2FAE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0E12EC-A118-4509-A8F3-C00E3B13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04266-CDD3-484F-AB38-987BBC252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054" y="365125"/>
            <a:ext cx="4787002" cy="1697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401B100C-A33F-463B-A4AB-7779642C0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1762939"/>
                  </p:ext>
                </p:extLst>
              </p:nvPr>
            </p:nvGraphicFramePr>
            <p:xfrm>
              <a:off x="1332992" y="2687320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401B100C-A33F-463B-A4AB-7779642C0F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1762939"/>
                  </p:ext>
                </p:extLst>
              </p:nvPr>
            </p:nvGraphicFramePr>
            <p:xfrm>
              <a:off x="1332992" y="2687320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52" t="-8197" r="-1078947" b="-324590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15" t="-8197" r="-10041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8881" t="-8197" r="-55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860" t="-106452" r="-7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4860" t="-106452" r="-6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860" t="-106452" r="-5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4860" t="-106452" r="-4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4860" t="-106452" r="-3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78090" t="-106452" r="-203371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4302" t="-106452" r="-102235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4302" t="-106452" r="-2235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52" t="-209836" r="-1078947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860" t="-209836" r="-7016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4860" t="-209836" r="-6016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860" t="-209836" r="-5016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4860" t="-209836" r="-4016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52" t="-309836" r="-1078947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860" t="-309836" r="-70167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4860" t="-309836" r="-60167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860" t="-309836" r="-50167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4860" t="-309836" r="-40167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15707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4F896-2484-448E-A475-5FE681D5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Serial Adder | </a:t>
            </a:r>
            <a:r>
              <a:rPr lang="en-US" dirty="0"/>
              <a:t>Transition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8405F1-63BA-45C5-A0C5-E037B68E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6048C-D73E-45D1-942C-BBA07860E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266A7FEA-4BFD-4FCE-A1D5-1E4B24D9D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885445"/>
                  </p:ext>
                </p:extLst>
              </p:nvPr>
            </p:nvGraphicFramePr>
            <p:xfrm>
              <a:off x="1332992" y="4480610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266A7FEA-4BFD-4FCE-A1D5-1E4B24D9DB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0885445"/>
                  </p:ext>
                </p:extLst>
              </p:nvPr>
            </p:nvGraphicFramePr>
            <p:xfrm>
              <a:off x="1332992" y="4480610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52" t="-8197" r="-1078947" b="-324590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15" t="-8197" r="-10041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881" t="-8197" r="-55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860" t="-108197" r="-7016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4860" t="-108197" r="-6016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4860" t="-108197" r="-5016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4860" t="-108197" r="-4016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4860" t="-108197" r="-301676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8090" t="-108197" r="-20337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4302" t="-108197" r="-102235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74302" t="-108197" r="-2235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52" t="-208197" r="-1078947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860" t="-208197" r="-70167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4860" t="-208197" r="-60167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4860" t="-208197" r="-50167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4860" t="-208197" r="-401676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52" t="-308197" r="-1078947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860" t="-308197" r="-7016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4860" t="-308197" r="-6016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4860" t="-308197" r="-5016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4860" t="-308197" r="-401676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61F336A1-390F-482F-ADF4-2BD9ABBA5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923371"/>
                  </p:ext>
                </p:extLst>
              </p:nvPr>
            </p:nvGraphicFramePr>
            <p:xfrm>
              <a:off x="1332992" y="2083068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9">
                <a:extLst>
                  <a:ext uri="{FF2B5EF4-FFF2-40B4-BE49-F238E27FC236}">
                    <a16:creationId xmlns:a16="http://schemas.microsoft.com/office/drawing/2014/main" id="{61F336A1-390F-482F-ADF4-2BD9ABBA56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6923371"/>
                  </p:ext>
                </p:extLst>
              </p:nvPr>
            </p:nvGraphicFramePr>
            <p:xfrm>
              <a:off x="1332992" y="2083068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52" t="-8197" r="-1078947" b="-324590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715" t="-8197" r="-10041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8881" t="-8197" r="-55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4860" t="-106452" r="-7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74860" t="-106452" r="-6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4860" t="-106452" r="-5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4860" t="-106452" r="-4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74860" t="-106452" r="-3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78090" t="-106452" r="-203371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74302" t="-106452" r="-102235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74302" t="-106452" r="-2235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74860" t="-209836" r="-4016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64135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23152-9270-4CA7-89A5-E31C8B64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04F9E-7A03-4440-9C50-C6E27D43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E44F914A-7806-4447-859D-0993C4747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093008"/>
                  </p:ext>
                </p:extLst>
              </p:nvPr>
            </p:nvGraphicFramePr>
            <p:xfrm>
              <a:off x="1332992" y="4773002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E44F914A-7806-4447-859D-0993C4747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5093008"/>
                  </p:ext>
                </p:extLst>
              </p:nvPr>
            </p:nvGraphicFramePr>
            <p:xfrm>
              <a:off x="1332992" y="4773002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52" t="-8197" r="-1078947" b="-324590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15" t="-8197" r="-10041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881" t="-8197" r="-55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860" t="-106452" r="-7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4860" t="-106452" r="-6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4860" t="-106452" r="-5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4860" t="-106452" r="-4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4860" t="-106452" r="-3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8090" t="-106452" r="-203371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4302" t="-106452" r="-102235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74302" t="-106452" r="-2235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4860" t="-209836" r="-4016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275F72-EDB1-4216-9EEB-35262358BD2E}"/>
              </a:ext>
            </a:extLst>
          </p:cNvPr>
          <p:cNvGrpSpPr/>
          <p:nvPr/>
        </p:nvGrpSpPr>
        <p:grpSpPr>
          <a:xfrm>
            <a:off x="1682304" y="419153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85B62C-62F7-4E60-B1F0-F0C44DBC1AB6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3037C7-73B0-4B59-A5D1-EB52F6A2F771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11C013C-CF95-4A43-914A-1E274C0FAD12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BB2E867-0D77-4C7E-AA7A-4B08B941AE67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A553EB02-5A43-445A-924A-EA072A535F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2B94B46C-4651-42F3-87E9-64C7C293A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5E6B4D73-6919-4BA6-92FD-6F8BDC5FEC63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73351042-A9A1-4246-82C4-9F983B69DC6F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AFF4A88-70A4-4119-B16E-88987AB07DD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13A6F92-3F73-427F-B17D-D537384FF93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FA10B211-6C1D-4316-A6ED-3B646229E3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CAE7B53-B630-463A-9F8F-8B38FE217C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33054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S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3F5F5D6-C038-4CC5-AA3C-98771045E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0A558164-C031-45D6-BCA1-76CCC5ADF7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94706D-7032-4DAD-9847-24E9EFEAE75D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3732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Q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DED4CF-5BB3-497E-91AB-39B6842ED17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98D8B68-6246-4FF8-B470-55A5688C2EF4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EB81DBF-7282-4A79-A8E6-9CF08884CC64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7338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Q’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DB2418-1CF7-4F73-959F-4B53082D68EF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89E887-907D-4C87-BF3A-F89426C5CDF7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725F66-91B8-408B-8ED9-B556C55C029B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A47F-46B0-45DB-99B6-3CA04A7678D6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7B29D9-5504-4FF8-BF38-427AF79B3909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9DA4D2-9980-442B-BBF3-905DA1DEED67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DD6183-1E72-4F56-BBF2-5110B1CD643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ECE7E7-01A7-4A09-807D-BEA826108578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8689A-804B-4F6F-BD90-9BF13BBE534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BC444A-49DF-4181-A25F-01A7A17419FD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1FE7ED-AE28-4410-B9C3-CD32B5A9B3A4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6286F7-C255-4867-925D-15603CCAD425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FC0A8D-C34E-4677-A532-A81D414C69B5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CC74D-93BF-4102-9776-8C26955412A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78EA8B-46C3-49A6-A9CD-C887C5FDE6FD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FB235-0B68-4F8E-A76D-8E4A240DD2FF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A3105-AA26-4A9A-9B0E-22D70904264C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37E203-4278-4743-A506-6F1A69B956D4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21F04D-12CB-4589-804E-0F83039C3E32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3347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23152-9270-4CA7-89A5-E31C8B64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04F9E-7A03-4440-9C50-C6E27D43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275F72-EDB1-4216-9EEB-35262358BD2E}"/>
              </a:ext>
            </a:extLst>
          </p:cNvPr>
          <p:cNvGrpSpPr/>
          <p:nvPr/>
        </p:nvGrpSpPr>
        <p:grpSpPr>
          <a:xfrm>
            <a:off x="1682304" y="419153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85B62C-62F7-4E60-B1F0-F0C44DBC1AB6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3037C7-73B0-4B59-A5D1-EB52F6A2F771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11C013C-CF95-4A43-914A-1E274C0FAD12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BB2E867-0D77-4C7E-AA7A-4B08B941AE67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A553EB02-5A43-445A-924A-EA072A535F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2B94B46C-4651-42F3-87E9-64C7C293A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5E6B4D73-6919-4BA6-92FD-6F8BDC5FEC63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73351042-A9A1-4246-82C4-9F983B69DC6F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AFF4A88-70A4-4119-B16E-88987AB07DD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13A6F92-3F73-427F-B17D-D537384FF93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FA10B211-6C1D-4316-A6ED-3B646229E3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CAE7B53-B630-463A-9F8F-8B38FE217C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330540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S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3F5F5D6-C038-4CC5-AA3C-98771045E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0A558164-C031-45D6-BCA1-76CCC5ADF7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94706D-7032-4DAD-9847-24E9EFEAE75D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3732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Q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DED4CF-5BB3-497E-91AB-39B6842ED17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98D8B68-6246-4FF8-B470-55A5688C2EF4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EB81DBF-7282-4A79-A8E6-9CF08884CC64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7338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Q’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DB2418-1CF7-4F73-959F-4B53082D68EF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89E887-907D-4C87-BF3A-F89426C5CDF7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725F66-91B8-408B-8ED9-B556C55C029B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A47F-46B0-45DB-99B6-3CA04A7678D6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7B29D9-5504-4FF8-BF38-427AF79B3909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9DA4D2-9980-442B-BBF3-905DA1DEED67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DD6183-1E72-4F56-BBF2-5110B1CD643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ECE7E7-01A7-4A09-807D-BEA826108578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8689A-804B-4F6F-BD90-9BF13BBE534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BC444A-49DF-4181-A25F-01A7A17419FD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1FE7ED-AE28-4410-B9C3-CD32B5A9B3A4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6286F7-C255-4867-925D-15603CCAD425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FC0A8D-C34E-4677-A532-A81D414C69B5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CC74D-93BF-4102-9776-8C26955412A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78EA8B-46C3-49A6-A9CD-C887C5FDE6FD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FB235-0B68-4F8E-A76D-8E4A240DD2FF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A3105-AA26-4A9A-9B0E-22D70904264C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37E203-4278-4743-A506-6F1A69B956D4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21F04D-12CB-4589-804E-0F83039C3E32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3E9A9C-B303-4A24-A87D-16A30B3B23BA}"/>
                  </a:ext>
                </a:extLst>
              </p:cNvPr>
              <p:cNvSpPr txBox="1"/>
              <p:nvPr/>
            </p:nvSpPr>
            <p:spPr>
              <a:xfrm>
                <a:off x="3120017" y="4972748"/>
                <a:ext cx="58812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3E9A9C-B303-4A24-A87D-16A30B3B2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017" y="4972748"/>
                <a:ext cx="58812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35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23152-9270-4CA7-89A5-E31C8B64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04F9E-7A03-4440-9C50-C6E27D43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E44F914A-7806-4447-859D-0993C4747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07024"/>
                  </p:ext>
                </p:extLst>
              </p:nvPr>
            </p:nvGraphicFramePr>
            <p:xfrm>
              <a:off x="1332992" y="4773002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PS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𝑨𝑩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9">
                <a:extLst>
                  <a:ext uri="{FF2B5EF4-FFF2-40B4-BE49-F238E27FC236}">
                    <a16:creationId xmlns:a16="http://schemas.microsoft.com/office/drawing/2014/main" id="{E44F914A-7806-4447-859D-0993C47477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507024"/>
                  </p:ext>
                </p:extLst>
              </p:nvPr>
            </p:nvGraphicFramePr>
            <p:xfrm>
              <a:off x="1332992" y="4773002"/>
              <a:ext cx="9526016" cy="148336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812800">
                      <a:extLst>
                        <a:ext uri="{9D8B030D-6E8A-4147-A177-3AD203B41FA5}">
                          <a16:colId xmlns:a16="http://schemas.microsoft.com/office/drawing/2014/main" val="11117333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98708439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195664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85570658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193093950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718008642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330988643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3254480696"/>
                        </a:ext>
                      </a:extLst>
                    </a:gridCol>
                    <a:gridCol w="1089152">
                      <a:extLst>
                        <a:ext uri="{9D8B030D-6E8A-4147-A177-3AD203B41FA5}">
                          <a16:colId xmlns:a16="http://schemas.microsoft.com/office/drawing/2014/main" val="29524554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52" t="-8197" r="-1078947" b="-324590"/>
                          </a:stretch>
                        </a:blipFill>
                      </a:tcPr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8715" t="-8197" r="-10041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8881" t="-8197" r="-559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95315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4860" t="-106452" r="-7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74860" t="-106452" r="-6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4860" t="-106452" r="-5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4860" t="-106452" r="-4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74860" t="-106452" r="-301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78090" t="-106452" r="-203371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74302" t="-106452" r="-102235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774302" t="-106452" r="-2235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41873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74860" t="-209836" r="-4016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3352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48264335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8275F72-EDB1-4216-9EEB-35262358BD2E}"/>
              </a:ext>
            </a:extLst>
          </p:cNvPr>
          <p:cNvGrpSpPr/>
          <p:nvPr/>
        </p:nvGrpSpPr>
        <p:grpSpPr>
          <a:xfrm>
            <a:off x="1682304" y="419153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85B62C-62F7-4E60-B1F0-F0C44DBC1AB6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3037C7-73B0-4B59-A5D1-EB52F6A2F771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11C013C-CF95-4A43-914A-1E274C0FAD12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BB2E867-0D77-4C7E-AA7A-4B08B941AE67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A553EB02-5A43-445A-924A-EA072A535F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2B94B46C-4651-42F3-87E9-64C7C293A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5E6B4D73-6919-4BA6-92FD-6F8BDC5FEC63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73351042-A9A1-4246-82C4-9F983B69DC6F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AFF4A88-70A4-4119-B16E-88987AB07DD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13A6F92-3F73-427F-B17D-D537384FF93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FA10B211-6C1D-4316-A6ED-3B646229E3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CAE7B53-B630-463A-9F8F-8B38FE217C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52450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A+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3F5F5D6-C038-4CC5-AA3C-98771045E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0A558164-C031-45D6-BCA1-76CCC5ADF7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94706D-7032-4DAD-9847-24E9EFEAE75D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3732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Q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DED4CF-5BB3-497E-91AB-39B6842ED17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98D8B68-6246-4FF8-B470-55A5688C2EF4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EB81DBF-7282-4A79-A8E6-9CF08884CC64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7338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Q’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DB2418-1CF7-4F73-959F-4B53082D68EF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89E887-907D-4C87-BF3A-F89426C5CDF7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725F66-91B8-408B-8ED9-B556C55C029B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A47F-46B0-45DB-99B6-3CA04A7678D6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7B29D9-5504-4FF8-BF38-427AF79B3909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9DA4D2-9980-442B-BBF3-905DA1DEED67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DD6183-1E72-4F56-BBF2-5110B1CD643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ECE7E7-01A7-4A09-807D-BEA826108578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8689A-804B-4F6F-BD90-9BF13BBE534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BC444A-49DF-4181-A25F-01A7A17419FD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1FE7ED-AE28-4410-B9C3-CD32B5A9B3A4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6286F7-C255-4867-925D-15603CCAD425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FC0A8D-C34E-4677-A532-A81D414C69B5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CC74D-93BF-4102-9776-8C26955412A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78EA8B-46C3-49A6-A9CD-C887C5FDE6FD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FB235-0B68-4F8E-A76D-8E4A240DD2FF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A3105-AA26-4A9A-9B0E-22D70904264C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37E203-4278-4743-A506-6F1A69B956D4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21F04D-12CB-4589-804E-0F83039C3E32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2971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23152-9270-4CA7-89A5-E31C8B64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04F9E-7A03-4440-9C50-C6E27D43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275F72-EDB1-4216-9EEB-35262358BD2E}"/>
              </a:ext>
            </a:extLst>
          </p:cNvPr>
          <p:cNvGrpSpPr/>
          <p:nvPr/>
        </p:nvGrpSpPr>
        <p:grpSpPr>
          <a:xfrm>
            <a:off x="1682304" y="419153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85B62C-62F7-4E60-B1F0-F0C44DBC1AB6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3037C7-73B0-4B59-A5D1-EB52F6A2F771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11C013C-CF95-4A43-914A-1E274C0FAD12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BB2E867-0D77-4C7E-AA7A-4B08B941AE67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A553EB02-5A43-445A-924A-EA072A535F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2B94B46C-4651-42F3-87E9-64C7C293A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5E6B4D73-6919-4BA6-92FD-6F8BDC5FEC63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73351042-A9A1-4246-82C4-9F983B69DC6F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AFF4A88-70A4-4119-B16E-88987AB07DD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13A6F92-3F73-427F-B17D-D537384FF93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FA10B211-6C1D-4316-A6ED-3B646229E3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CAE7B53-B630-463A-9F8F-8B38FE217C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5501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Q+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3F5F5D6-C038-4CC5-AA3C-98771045E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0A558164-C031-45D6-BCA1-76CCC5ADF7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94706D-7032-4DAD-9847-24E9EFEAE75D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3732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Q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DED4CF-5BB3-497E-91AB-39B6842ED17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98D8B68-6246-4FF8-B470-55A5688C2EF4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EB81DBF-7282-4A79-A8E6-9CF08884CC64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7338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Q’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DB2418-1CF7-4F73-959F-4B53082D68EF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89E887-907D-4C87-BF3A-F89426C5CDF7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725F66-91B8-408B-8ED9-B556C55C029B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A47F-46B0-45DB-99B6-3CA04A7678D6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7B29D9-5504-4FF8-BF38-427AF79B3909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9DA4D2-9980-442B-BBF3-905DA1DEED67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DD6183-1E72-4F56-BBF2-5110B1CD643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ECE7E7-01A7-4A09-807D-BEA826108578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8689A-804B-4F6F-BD90-9BF13BBE534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BC444A-49DF-4181-A25F-01A7A17419FD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1FE7ED-AE28-4410-B9C3-CD32B5A9B3A4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6286F7-C255-4867-925D-15603CCAD425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FC0A8D-C34E-4677-A532-A81D414C69B5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CC74D-93BF-4102-9776-8C26955412A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78EA8B-46C3-49A6-A9CD-C887C5FDE6FD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FB235-0B68-4F8E-A76D-8E4A240DD2FF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A3105-AA26-4A9A-9B0E-22D70904264C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37E203-4278-4743-A506-6F1A69B956D4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21F04D-12CB-4589-804E-0F83039C3E32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D380BB-85C2-434B-8385-DD7DBDE4FC70}"/>
                  </a:ext>
                </a:extLst>
              </p:cNvPr>
              <p:cNvSpPr txBox="1"/>
              <p:nvPr/>
            </p:nvSpPr>
            <p:spPr>
              <a:xfrm>
                <a:off x="1981029" y="4905669"/>
                <a:ext cx="44827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D380BB-85C2-434B-8385-DD7DBDE4F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029" y="4905669"/>
                <a:ext cx="4482701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22309ED-59CC-4B0B-927E-08F093E3FDA9}"/>
              </a:ext>
            </a:extLst>
          </p:cNvPr>
          <p:cNvSpPr/>
          <p:nvPr/>
        </p:nvSpPr>
        <p:spPr>
          <a:xfrm>
            <a:off x="4740676" y="2705750"/>
            <a:ext cx="2710213" cy="728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67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23152-9270-4CA7-89A5-E31C8B64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04F9E-7A03-4440-9C50-C6E27D43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275F72-EDB1-4216-9EEB-35262358BD2E}"/>
              </a:ext>
            </a:extLst>
          </p:cNvPr>
          <p:cNvGrpSpPr/>
          <p:nvPr/>
        </p:nvGrpSpPr>
        <p:grpSpPr>
          <a:xfrm>
            <a:off x="1682304" y="419153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85B62C-62F7-4E60-B1F0-F0C44DBC1AB6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3037C7-73B0-4B59-A5D1-EB52F6A2F771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11C013C-CF95-4A43-914A-1E274C0FAD12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BB2E867-0D77-4C7E-AA7A-4B08B941AE67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A553EB02-5A43-445A-924A-EA072A535F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2B94B46C-4651-42F3-87E9-64C7C293A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5E6B4D73-6919-4BA6-92FD-6F8BDC5FEC63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73351042-A9A1-4246-82C4-9F983B69DC6F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AFF4A88-70A4-4119-B16E-88987AB07DD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13A6F92-3F73-427F-B17D-D537384FF93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FA10B211-6C1D-4316-A6ED-3B646229E3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CAE7B53-B630-463A-9F8F-8B38FE217C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550151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Q+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3F5F5D6-C038-4CC5-AA3C-98771045E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0A558164-C031-45D6-BCA1-76CCC5ADF7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94706D-7032-4DAD-9847-24E9EFEAE75D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3732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Q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DED4CF-5BB3-497E-91AB-39B6842ED17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98D8B68-6246-4FF8-B470-55A5688C2EF4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EB81DBF-7282-4A79-A8E6-9CF08884CC64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7338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Q’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DB2418-1CF7-4F73-959F-4B53082D68EF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89E887-907D-4C87-BF3A-F89426C5CDF7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725F66-91B8-408B-8ED9-B556C55C029B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A47F-46B0-45DB-99B6-3CA04A7678D6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7B29D9-5504-4FF8-BF38-427AF79B3909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9DA4D2-9980-442B-BBF3-905DA1DEED67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DD6183-1E72-4F56-BBF2-5110B1CD643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ECE7E7-01A7-4A09-807D-BEA826108578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8689A-804B-4F6F-BD90-9BF13BBE534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BC444A-49DF-4181-A25F-01A7A17419FD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1FE7ED-AE28-4410-B9C3-CD32B5A9B3A4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6286F7-C255-4867-925D-15603CCAD425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FC0A8D-C34E-4677-A532-A81D414C69B5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CC74D-93BF-4102-9776-8C26955412A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78EA8B-46C3-49A6-A9CD-C887C5FDE6FD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FB235-0B68-4F8E-A76D-8E4A240DD2FF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A3105-AA26-4A9A-9B0E-22D70904264C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37E203-4278-4743-A506-6F1A69B956D4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21F04D-12CB-4589-804E-0F83039C3E32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D380BB-85C2-434B-8385-DD7DBDE4FC70}"/>
                  </a:ext>
                </a:extLst>
              </p:cNvPr>
              <p:cNvSpPr txBox="1"/>
              <p:nvPr/>
            </p:nvSpPr>
            <p:spPr>
              <a:xfrm>
                <a:off x="1981029" y="4905669"/>
                <a:ext cx="576965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D380BB-85C2-434B-8385-DD7DBDE4F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029" y="4905669"/>
                <a:ext cx="5769656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22309ED-59CC-4B0B-927E-08F093E3FDA9}"/>
              </a:ext>
            </a:extLst>
          </p:cNvPr>
          <p:cNvSpPr/>
          <p:nvPr/>
        </p:nvSpPr>
        <p:spPr>
          <a:xfrm>
            <a:off x="4740676" y="2705750"/>
            <a:ext cx="2710213" cy="728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4A05E-C799-4C82-AAE1-9CE4A069B120}"/>
              </a:ext>
            </a:extLst>
          </p:cNvPr>
          <p:cNvSpPr/>
          <p:nvPr/>
        </p:nvSpPr>
        <p:spPr>
          <a:xfrm>
            <a:off x="6542843" y="1576920"/>
            <a:ext cx="917409" cy="185781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7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C957FB-F42F-40A9-A04B-F62D6081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Design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C320E-006E-4545-928F-B5372502D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Adder with Accumulator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AB5ED-0D40-472E-9694-7EB4915D3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D32324-899A-4926-B97C-5D1EECF11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40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123152-9270-4CA7-89A5-E31C8B64B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04F9E-7A03-4440-9C50-C6E27D43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30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275F72-EDB1-4216-9EEB-35262358BD2E}"/>
              </a:ext>
            </a:extLst>
          </p:cNvPr>
          <p:cNvGrpSpPr/>
          <p:nvPr/>
        </p:nvGrpSpPr>
        <p:grpSpPr>
          <a:xfrm>
            <a:off x="1682304" y="419153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85B62C-62F7-4E60-B1F0-F0C44DBC1AB6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3037C7-73B0-4B59-A5D1-EB52F6A2F771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211C013C-CF95-4A43-914A-1E274C0FAD12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3BB2E867-0D77-4C7E-AA7A-4B08B941AE67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A553EB02-5A43-445A-924A-EA072A535F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2B94B46C-4651-42F3-87E9-64C7C293A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5E6B4D73-6919-4BA6-92FD-6F8BDC5FEC63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73351042-A9A1-4246-82C4-9F983B69DC6F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AFF4A88-70A4-4119-B16E-88987AB07DDA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A13A6F92-3F73-427F-B17D-D537384FF93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FA10B211-6C1D-4316-A6ED-3B646229E37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0CAE7B53-B630-463A-9F8F-8B38FE217C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52450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A+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3F5F5D6-C038-4CC5-AA3C-98771045E93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0A558164-C031-45D6-BCA1-76CCC5ADF7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A94706D-7032-4DAD-9847-24E9EFEAE75D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537327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Q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48DED4CF-5BB3-497E-91AB-39B6842ED174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98D8B68-6246-4FF8-B470-55A5688C2EF4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EB81DBF-7282-4A79-A8E6-9CF08884CC64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67338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Q’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4DB2418-1CF7-4F73-959F-4B53082D68EF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289E887-907D-4C87-BF3A-F89426C5CDF7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2725F66-91B8-408B-8ED9-B556C55C029B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990A47F-46B0-45DB-99B6-3CA04A7678D6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97B29D9-5504-4FF8-BF38-427AF79B3909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9DA4D2-9980-442B-BBF3-905DA1DEED67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CDD6183-1E72-4F56-BBF2-5110B1CD643A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CECE7E7-01A7-4A09-807D-BEA826108578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F78689A-804B-4F6F-BD90-9BF13BBE5349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BC444A-49DF-4181-A25F-01A7A17419FD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1FE7ED-AE28-4410-B9C3-CD32B5A9B3A4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6286F7-C255-4867-925D-15603CCAD425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FC0A8D-C34E-4677-A532-A81D414C69B5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ECC74D-93BF-4102-9776-8C26955412AD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78EA8B-46C3-49A6-A9CD-C887C5FDE6FD}"/>
                </a:ext>
              </a:extLst>
            </p:cNvPr>
            <p:cNvSpPr txBox="1"/>
            <p:nvPr/>
          </p:nvSpPr>
          <p:spPr>
            <a:xfrm>
              <a:off x="8711883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3FB235-0B68-4F8E-A76D-8E4A240DD2FF}"/>
                </a:ext>
              </a:extLst>
            </p:cNvPr>
            <p:cNvSpPr txBox="1"/>
            <p:nvPr/>
          </p:nvSpPr>
          <p:spPr>
            <a:xfrm>
              <a:off x="8711883" y="4685595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3A3105-AA26-4A9A-9B0E-22D70904264C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37E203-4278-4743-A506-6F1A69B956D4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21F04D-12CB-4589-804E-0F83039C3E32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D380BB-85C2-434B-8385-DD7DBDE4FC70}"/>
                  </a:ext>
                </a:extLst>
              </p:cNvPr>
              <p:cNvSpPr txBox="1"/>
              <p:nvPr/>
            </p:nvSpPr>
            <p:spPr>
              <a:xfrm>
                <a:off x="1981029" y="4905669"/>
                <a:ext cx="656032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𝑄𝐵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8D380BB-85C2-434B-8385-DD7DBDE4F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029" y="4905669"/>
                <a:ext cx="6560322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622309ED-59CC-4B0B-927E-08F093E3FDA9}"/>
              </a:ext>
            </a:extLst>
          </p:cNvPr>
          <p:cNvSpPr/>
          <p:nvPr/>
        </p:nvSpPr>
        <p:spPr>
          <a:xfrm>
            <a:off x="4740676" y="2705750"/>
            <a:ext cx="2710213" cy="72898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94A05E-C799-4C82-AAE1-9CE4A069B120}"/>
              </a:ext>
            </a:extLst>
          </p:cNvPr>
          <p:cNvSpPr/>
          <p:nvPr/>
        </p:nvSpPr>
        <p:spPr>
          <a:xfrm>
            <a:off x="6542843" y="1576920"/>
            <a:ext cx="917409" cy="185781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BAF2AE-9561-4C67-A4E2-821048C9127C}"/>
              </a:ext>
            </a:extLst>
          </p:cNvPr>
          <p:cNvSpPr/>
          <p:nvPr/>
        </p:nvSpPr>
        <p:spPr>
          <a:xfrm>
            <a:off x="6542843" y="2636668"/>
            <a:ext cx="2749364" cy="917223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57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1D9C-6AEF-414E-A84B-3B75827A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Adder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695C1-CDE7-4A99-A65F-DFA6E3719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are the same equations that we have already seen for the Full Adder.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758DD-D5D1-4A5D-9EDD-3120D9EED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7B69F-2E91-4FD2-82AF-595B5D6F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44434-B872-49E6-A88E-2A5CDFA2CAE6}"/>
                  </a:ext>
                </a:extLst>
              </p:cNvPr>
              <p:cNvSpPr txBox="1"/>
              <p:nvPr/>
            </p:nvSpPr>
            <p:spPr>
              <a:xfrm>
                <a:off x="1097987" y="3385741"/>
                <a:ext cx="588122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 ⊕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244434-B872-49E6-A88E-2A5CDFA2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87" y="3385741"/>
                <a:ext cx="5881225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86DED5-ADC5-4D7B-8D02-8E5B212BC1E5}"/>
                  </a:ext>
                </a:extLst>
              </p:cNvPr>
              <p:cNvSpPr txBox="1"/>
              <p:nvPr/>
            </p:nvSpPr>
            <p:spPr>
              <a:xfrm>
                <a:off x="1097987" y="4399642"/>
                <a:ext cx="656032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𝑄𝐵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𝑄𝐴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786DED5-ADC5-4D7B-8D02-8E5B212BC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87" y="4399642"/>
                <a:ext cx="6560322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258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34A43A-19F5-46C5-871C-55A830D76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9203"/>
            <a:ext cx="5291666" cy="4719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16676B-37A0-4E29-9AA3-91E664490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11537"/>
            <a:ext cx="5291667" cy="303492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17F2D-AA6A-4846-8A43-9D9F6FFE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9ADE0-8CAA-46D5-98B7-8939ADF4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2AB557-1371-43F0-ABCB-8059F098FED9}" type="slidenum">
              <a:rPr lang="en-US" smtClean="0"/>
              <a:pPr>
                <a:spcAft>
                  <a:spcPts val="600"/>
                </a:spcAft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45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78FE0E-1E83-46B8-AC6B-E5347A71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79296"/>
            <a:ext cx="10905066" cy="409940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31C71C-15CE-424E-9C65-2F00CE8CC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EDFB88-F2E0-4215-A967-AC196C15C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2AB557-1371-43F0-ABCB-8059F098FED9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31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88646-04F3-45AA-BD73-DC41B707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18" name="Graphic 7" descr="Question mark">
            <a:extLst>
              <a:ext uri="{FF2B5EF4-FFF2-40B4-BE49-F238E27FC236}">
                <a16:creationId xmlns:a16="http://schemas.microsoft.com/office/drawing/2014/main" id="{DF46B698-535C-4071-A2AD-904292DB1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9" name="Graphic 9" descr="Question mark">
            <a:extLst>
              <a:ext uri="{FF2B5EF4-FFF2-40B4-BE49-F238E27FC236}">
                <a16:creationId xmlns:a16="http://schemas.microsoft.com/office/drawing/2014/main" id="{D1AF4AC9-982A-4E9B-B552-8B1E75B1E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29878-E8C9-42A9-B6FB-4EADD598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A5E56-826E-4430-82AF-9B3C222D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92AB557-1371-43F0-ABCB-8059F098FE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8915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EF5A12-E64F-448C-93E1-A52419F5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Circuit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A9F8B-6652-4ED3-9072-45A83FAF9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Adder with Accumulator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295CE-FA76-46C6-BD0F-84DAEB4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03D71-BC1E-4BFC-B4A5-DAB5DAD7A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32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2364-8AEE-44BA-8256-AECF14766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7546A-DC5B-498C-9BF2-6821B0A95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control circuit has,</a:t>
            </a:r>
          </a:p>
          <a:p>
            <a:r>
              <a:rPr lang="en-US" dirty="0"/>
              <a:t> 2 inputs, ST (start) and CLK.</a:t>
            </a:r>
          </a:p>
          <a:p>
            <a:r>
              <a:rPr lang="en-US" dirty="0"/>
              <a:t>2 outputs, SH (Shift) and LD (Load)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666FE-1E3C-4265-9758-B7BF675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DE456-5364-45C6-B6B1-A687BC9D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99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76846-CA3B-4004-ADF4-F9C0A47C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295DA-87C5-420D-A3C6-B18E8BD53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control circuit needs to,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Load the initial values into the shift registers.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Have the shift registers push all 4-bits through the serial adder.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Stop.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a Mealy circuit to implement this.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10C41-542F-47BD-9AF7-A17F549BC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8BA8A-636C-4600-80DE-8E04084D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41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2A33-11C9-4669-B141-C9E0E293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State Graph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E80C5-045B-4E9E-B767-226EF56F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9957-1D60-440D-A2D8-FC4D944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026D5-859F-47A4-8197-571B3CD6191E}"/>
              </a:ext>
            </a:extLst>
          </p:cNvPr>
          <p:cNvGrpSpPr/>
          <p:nvPr/>
        </p:nvGrpSpPr>
        <p:grpSpPr>
          <a:xfrm>
            <a:off x="1811844" y="2111360"/>
            <a:ext cx="914400" cy="914400"/>
            <a:chOff x="1940767" y="235258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D53E38-35A5-4882-AA34-D0AD024184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FA573B-0017-4F41-9721-465E7747A01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9F93B-4898-4400-8EC9-A46F71BB6188}"/>
              </a:ext>
            </a:extLst>
          </p:cNvPr>
          <p:cNvGrpSpPr/>
          <p:nvPr/>
        </p:nvGrpSpPr>
        <p:grpSpPr>
          <a:xfrm>
            <a:off x="5713520" y="2111360"/>
            <a:ext cx="914400" cy="914400"/>
            <a:chOff x="1940767" y="2352582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6B18C4-1530-4C98-A47C-9C43BD97F61E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29CFE-0A90-4887-8129-B94612BA4EB5}"/>
              </a:ext>
            </a:extLst>
          </p:cNvPr>
          <p:cNvGrpSpPr/>
          <p:nvPr/>
        </p:nvGrpSpPr>
        <p:grpSpPr>
          <a:xfrm>
            <a:off x="9429698" y="3355983"/>
            <a:ext cx="914400" cy="914400"/>
            <a:chOff x="1940767" y="2352582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05B958-4160-4A81-98B8-EEE76C26647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95A44-F214-4D30-B58A-52C7A6A18DF0}"/>
              </a:ext>
            </a:extLst>
          </p:cNvPr>
          <p:cNvGrpSpPr/>
          <p:nvPr/>
        </p:nvGrpSpPr>
        <p:grpSpPr>
          <a:xfrm>
            <a:off x="6627005" y="4691055"/>
            <a:ext cx="914400" cy="914400"/>
            <a:chOff x="1940767" y="2352582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4B7B6C-64BB-408C-8BFE-1F182D5FCF51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8C212C-6789-403A-9AAD-21D66C45C82F}"/>
              </a:ext>
            </a:extLst>
          </p:cNvPr>
          <p:cNvSpPr txBox="1"/>
          <p:nvPr/>
        </p:nvSpPr>
        <p:spPr>
          <a:xfrm>
            <a:off x="1847902" y="3111488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CF535-F50E-4A55-AA96-1686681999F2}"/>
              </a:ext>
            </a:extLst>
          </p:cNvPr>
          <p:cNvSpPr txBox="1"/>
          <p:nvPr/>
        </p:nvSpPr>
        <p:spPr>
          <a:xfrm>
            <a:off x="5794726" y="3111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DED8E-097B-4440-AEE1-38CA90112848}"/>
              </a:ext>
            </a:extLst>
          </p:cNvPr>
          <p:cNvSpPr txBox="1"/>
          <p:nvPr/>
        </p:nvSpPr>
        <p:spPr>
          <a:xfrm>
            <a:off x="9469844" y="432172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2</a:t>
            </a:r>
            <a:r>
              <a:rPr lang="en-US" baseline="30000" dirty="0"/>
              <a:t>nd</a:t>
            </a:r>
            <a:r>
              <a:rPr lang="en-US" dirty="0"/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E26C5-5F8C-4D86-8D26-3BDCF677143C}"/>
              </a:ext>
            </a:extLst>
          </p:cNvPr>
          <p:cNvSpPr txBox="1"/>
          <p:nvPr/>
        </p:nvSpPr>
        <p:spPr>
          <a:xfrm>
            <a:off x="6627004" y="5656795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3</a:t>
            </a:r>
            <a:r>
              <a:rPr lang="en-US" baseline="30000" dirty="0"/>
              <a:t>rd</a:t>
            </a:r>
            <a:r>
              <a:rPr lang="en-US" dirty="0"/>
              <a:t>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5E66C1-2BB0-49A9-AA06-D750194B747A}"/>
              </a:ext>
            </a:extLst>
          </p:cNvPr>
          <p:cNvGrpSpPr/>
          <p:nvPr/>
        </p:nvGrpSpPr>
        <p:grpSpPr>
          <a:xfrm>
            <a:off x="3124200" y="4691055"/>
            <a:ext cx="914400" cy="914400"/>
            <a:chOff x="1940767" y="235258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33B502-E52C-45B6-B293-E07C170CAFD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AED2D0-298A-4368-B883-D3B38138FB92}"/>
              </a:ext>
            </a:extLst>
          </p:cNvPr>
          <p:cNvSpPr txBox="1"/>
          <p:nvPr/>
        </p:nvSpPr>
        <p:spPr>
          <a:xfrm>
            <a:off x="3124199" y="565679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4</a:t>
            </a:r>
            <a:r>
              <a:rPr lang="en-US" baseline="30000" dirty="0"/>
              <a:t>th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26825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2A33-11C9-4669-B141-C9E0E293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State Graph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E80C5-045B-4E9E-B767-226EF56F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9957-1D60-440D-A2D8-FC4D944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026D5-859F-47A4-8197-571B3CD6191E}"/>
              </a:ext>
            </a:extLst>
          </p:cNvPr>
          <p:cNvGrpSpPr/>
          <p:nvPr/>
        </p:nvGrpSpPr>
        <p:grpSpPr>
          <a:xfrm>
            <a:off x="1811844" y="2111360"/>
            <a:ext cx="914400" cy="914400"/>
            <a:chOff x="1940767" y="235258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D53E38-35A5-4882-AA34-D0AD024184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FA573B-0017-4F41-9721-465E7747A01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9F93B-4898-4400-8EC9-A46F71BB6188}"/>
              </a:ext>
            </a:extLst>
          </p:cNvPr>
          <p:cNvGrpSpPr/>
          <p:nvPr/>
        </p:nvGrpSpPr>
        <p:grpSpPr>
          <a:xfrm>
            <a:off x="5713520" y="2111360"/>
            <a:ext cx="914400" cy="914400"/>
            <a:chOff x="1940767" y="2352582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6B18C4-1530-4C98-A47C-9C43BD97F61E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29CFE-0A90-4887-8129-B94612BA4EB5}"/>
              </a:ext>
            </a:extLst>
          </p:cNvPr>
          <p:cNvGrpSpPr/>
          <p:nvPr/>
        </p:nvGrpSpPr>
        <p:grpSpPr>
          <a:xfrm>
            <a:off x="9429698" y="3355983"/>
            <a:ext cx="914400" cy="914400"/>
            <a:chOff x="1940767" y="2352582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05B958-4160-4A81-98B8-EEE76C26647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95A44-F214-4D30-B58A-52C7A6A18DF0}"/>
              </a:ext>
            </a:extLst>
          </p:cNvPr>
          <p:cNvGrpSpPr/>
          <p:nvPr/>
        </p:nvGrpSpPr>
        <p:grpSpPr>
          <a:xfrm>
            <a:off x="6627005" y="4691055"/>
            <a:ext cx="914400" cy="914400"/>
            <a:chOff x="1940767" y="2352582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4B7B6C-64BB-408C-8BFE-1F182D5FCF51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8C212C-6789-403A-9AAD-21D66C45C82F}"/>
              </a:ext>
            </a:extLst>
          </p:cNvPr>
          <p:cNvSpPr txBox="1"/>
          <p:nvPr/>
        </p:nvSpPr>
        <p:spPr>
          <a:xfrm>
            <a:off x="1847902" y="3111488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CF535-F50E-4A55-AA96-1686681999F2}"/>
              </a:ext>
            </a:extLst>
          </p:cNvPr>
          <p:cNvSpPr txBox="1"/>
          <p:nvPr/>
        </p:nvSpPr>
        <p:spPr>
          <a:xfrm>
            <a:off x="5794726" y="3111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DED8E-097B-4440-AEE1-38CA90112848}"/>
              </a:ext>
            </a:extLst>
          </p:cNvPr>
          <p:cNvSpPr txBox="1"/>
          <p:nvPr/>
        </p:nvSpPr>
        <p:spPr>
          <a:xfrm>
            <a:off x="9469844" y="432172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2</a:t>
            </a:r>
            <a:r>
              <a:rPr lang="en-US" baseline="30000" dirty="0"/>
              <a:t>nd</a:t>
            </a:r>
            <a:r>
              <a:rPr lang="en-US" dirty="0"/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E26C5-5F8C-4D86-8D26-3BDCF677143C}"/>
              </a:ext>
            </a:extLst>
          </p:cNvPr>
          <p:cNvSpPr txBox="1"/>
          <p:nvPr/>
        </p:nvSpPr>
        <p:spPr>
          <a:xfrm>
            <a:off x="6627004" y="5656795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3</a:t>
            </a:r>
            <a:r>
              <a:rPr lang="en-US" baseline="30000" dirty="0"/>
              <a:t>rd</a:t>
            </a:r>
            <a:r>
              <a:rPr lang="en-US" dirty="0"/>
              <a:t>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5E66C1-2BB0-49A9-AA06-D750194B747A}"/>
              </a:ext>
            </a:extLst>
          </p:cNvPr>
          <p:cNvGrpSpPr/>
          <p:nvPr/>
        </p:nvGrpSpPr>
        <p:grpSpPr>
          <a:xfrm>
            <a:off x="3124200" y="4691055"/>
            <a:ext cx="914400" cy="914400"/>
            <a:chOff x="1940767" y="235258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33B502-E52C-45B6-B293-E07C170CAFD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AED2D0-298A-4368-B883-D3B38138FB92}"/>
              </a:ext>
            </a:extLst>
          </p:cNvPr>
          <p:cNvSpPr txBox="1"/>
          <p:nvPr/>
        </p:nvSpPr>
        <p:spPr>
          <a:xfrm>
            <a:off x="3124199" y="565679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4</a:t>
            </a:r>
            <a:r>
              <a:rPr lang="en-US" baseline="30000" dirty="0"/>
              <a:t>th</a:t>
            </a:r>
            <a:r>
              <a:rPr lang="en-US" dirty="0"/>
              <a:t>  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3D50E81-28FE-4B56-80BA-84217B246D90}"/>
              </a:ext>
            </a:extLst>
          </p:cNvPr>
          <p:cNvCxnSpPr>
            <a:stCxn id="6" idx="1"/>
            <a:endCxn id="6" idx="3"/>
          </p:cNvCxnSpPr>
          <p:nvPr/>
        </p:nvCxnSpPr>
        <p:spPr>
          <a:xfrm rot="16200000" flipH="1">
            <a:off x="1622466" y="2568560"/>
            <a:ext cx="646578" cy="12700"/>
          </a:xfrm>
          <a:prstGeom prst="curvedConnector5">
            <a:avLst>
              <a:gd name="adj1" fmla="val -35355"/>
              <a:gd name="adj2" fmla="val -7700921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D7DDC9-6055-40A4-9E88-0356A80F5A5A}"/>
              </a:ext>
            </a:extLst>
          </p:cNvPr>
          <p:cNvSpPr txBox="1"/>
          <p:nvPr/>
        </p:nvSpPr>
        <p:spPr>
          <a:xfrm>
            <a:off x="9338189" y="776931"/>
            <a:ext cx="1591590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ST/SH, 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F5515-52DB-45A9-8382-D2368B1A03EF}"/>
              </a:ext>
            </a:extLst>
          </p:cNvPr>
          <p:cNvSpPr txBox="1"/>
          <p:nvPr/>
        </p:nvSpPr>
        <p:spPr>
          <a:xfrm>
            <a:off x="253836" y="1784671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0/00</a:t>
            </a:r>
          </a:p>
        </p:txBody>
      </p:sp>
    </p:spTree>
    <p:extLst>
      <p:ext uri="{BB962C8B-B14F-4D97-AF65-F5344CB8AC3E}">
        <p14:creationId xmlns:p14="http://schemas.microsoft.com/office/powerpoint/2010/main" val="4035136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CA93-E80B-4823-9802-0BDD4BC7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B95DB-594A-4843-9C4C-D234364D01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Design a circuit capable of serially adding two 4-bit binary numbers and storing the results in an accumulator.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44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binary numbers A and B should be loaded in parallel and then fed one bit at-a-time to the serial adder.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3B95DB-594A-4843-9C4C-D234364D0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141DB-AD64-40B1-89D9-159308EB4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47139-2A89-4E93-9456-870075062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579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2A33-11C9-4669-B141-C9E0E293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State Graph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E80C5-045B-4E9E-B767-226EF56F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9957-1D60-440D-A2D8-FC4D944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026D5-859F-47A4-8197-571B3CD6191E}"/>
              </a:ext>
            </a:extLst>
          </p:cNvPr>
          <p:cNvGrpSpPr/>
          <p:nvPr/>
        </p:nvGrpSpPr>
        <p:grpSpPr>
          <a:xfrm>
            <a:off x="1811844" y="2111360"/>
            <a:ext cx="914400" cy="914400"/>
            <a:chOff x="1940767" y="235258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D53E38-35A5-4882-AA34-D0AD024184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FA573B-0017-4F41-9721-465E7747A01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9F93B-4898-4400-8EC9-A46F71BB6188}"/>
              </a:ext>
            </a:extLst>
          </p:cNvPr>
          <p:cNvGrpSpPr/>
          <p:nvPr/>
        </p:nvGrpSpPr>
        <p:grpSpPr>
          <a:xfrm>
            <a:off x="5713520" y="2111360"/>
            <a:ext cx="914400" cy="914400"/>
            <a:chOff x="1940767" y="2352582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6B18C4-1530-4C98-A47C-9C43BD97F61E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29CFE-0A90-4887-8129-B94612BA4EB5}"/>
              </a:ext>
            </a:extLst>
          </p:cNvPr>
          <p:cNvGrpSpPr/>
          <p:nvPr/>
        </p:nvGrpSpPr>
        <p:grpSpPr>
          <a:xfrm>
            <a:off x="9429698" y="3355983"/>
            <a:ext cx="914400" cy="914400"/>
            <a:chOff x="1940767" y="2352582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05B958-4160-4A81-98B8-EEE76C26647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95A44-F214-4D30-B58A-52C7A6A18DF0}"/>
              </a:ext>
            </a:extLst>
          </p:cNvPr>
          <p:cNvGrpSpPr/>
          <p:nvPr/>
        </p:nvGrpSpPr>
        <p:grpSpPr>
          <a:xfrm>
            <a:off x="6627005" y="4691055"/>
            <a:ext cx="914400" cy="914400"/>
            <a:chOff x="1940767" y="2352582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4B7B6C-64BB-408C-8BFE-1F182D5FCF51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8C212C-6789-403A-9AAD-21D66C45C82F}"/>
              </a:ext>
            </a:extLst>
          </p:cNvPr>
          <p:cNvSpPr txBox="1"/>
          <p:nvPr/>
        </p:nvSpPr>
        <p:spPr>
          <a:xfrm>
            <a:off x="1847902" y="3111488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CF535-F50E-4A55-AA96-1686681999F2}"/>
              </a:ext>
            </a:extLst>
          </p:cNvPr>
          <p:cNvSpPr txBox="1"/>
          <p:nvPr/>
        </p:nvSpPr>
        <p:spPr>
          <a:xfrm>
            <a:off x="5794726" y="3111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DED8E-097B-4440-AEE1-38CA90112848}"/>
              </a:ext>
            </a:extLst>
          </p:cNvPr>
          <p:cNvSpPr txBox="1"/>
          <p:nvPr/>
        </p:nvSpPr>
        <p:spPr>
          <a:xfrm>
            <a:off x="9469844" y="432172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2</a:t>
            </a:r>
            <a:r>
              <a:rPr lang="en-US" baseline="30000" dirty="0"/>
              <a:t>nd</a:t>
            </a:r>
            <a:r>
              <a:rPr lang="en-US" dirty="0"/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E26C5-5F8C-4D86-8D26-3BDCF677143C}"/>
              </a:ext>
            </a:extLst>
          </p:cNvPr>
          <p:cNvSpPr txBox="1"/>
          <p:nvPr/>
        </p:nvSpPr>
        <p:spPr>
          <a:xfrm>
            <a:off x="6627004" y="5656795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3</a:t>
            </a:r>
            <a:r>
              <a:rPr lang="en-US" baseline="30000" dirty="0"/>
              <a:t>rd</a:t>
            </a:r>
            <a:r>
              <a:rPr lang="en-US" dirty="0"/>
              <a:t>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5E66C1-2BB0-49A9-AA06-D750194B747A}"/>
              </a:ext>
            </a:extLst>
          </p:cNvPr>
          <p:cNvGrpSpPr/>
          <p:nvPr/>
        </p:nvGrpSpPr>
        <p:grpSpPr>
          <a:xfrm>
            <a:off x="3124200" y="4691055"/>
            <a:ext cx="914400" cy="914400"/>
            <a:chOff x="1940767" y="235258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33B502-E52C-45B6-B293-E07C170CAFD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AED2D0-298A-4368-B883-D3B38138FB92}"/>
              </a:ext>
            </a:extLst>
          </p:cNvPr>
          <p:cNvSpPr txBox="1"/>
          <p:nvPr/>
        </p:nvSpPr>
        <p:spPr>
          <a:xfrm>
            <a:off x="3124199" y="565679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4</a:t>
            </a:r>
            <a:r>
              <a:rPr lang="en-US" baseline="30000" dirty="0"/>
              <a:t>th</a:t>
            </a:r>
            <a:r>
              <a:rPr lang="en-US" dirty="0"/>
              <a:t>  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3D50E81-28FE-4B56-80BA-84217B246D90}"/>
              </a:ext>
            </a:extLst>
          </p:cNvPr>
          <p:cNvCxnSpPr>
            <a:stCxn id="6" idx="1"/>
            <a:endCxn id="6" idx="3"/>
          </p:cNvCxnSpPr>
          <p:nvPr/>
        </p:nvCxnSpPr>
        <p:spPr>
          <a:xfrm rot="16200000" flipH="1">
            <a:off x="1622466" y="2568560"/>
            <a:ext cx="646578" cy="12700"/>
          </a:xfrm>
          <a:prstGeom prst="curvedConnector5">
            <a:avLst>
              <a:gd name="adj1" fmla="val -35355"/>
              <a:gd name="adj2" fmla="val -7700921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D7DDC9-6055-40A4-9E88-0356A80F5A5A}"/>
              </a:ext>
            </a:extLst>
          </p:cNvPr>
          <p:cNvSpPr txBox="1"/>
          <p:nvPr/>
        </p:nvSpPr>
        <p:spPr>
          <a:xfrm>
            <a:off x="9338189" y="776931"/>
            <a:ext cx="1591590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ST/SH, 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F5515-52DB-45A9-8382-D2368B1A03EF}"/>
              </a:ext>
            </a:extLst>
          </p:cNvPr>
          <p:cNvSpPr txBox="1"/>
          <p:nvPr/>
        </p:nvSpPr>
        <p:spPr>
          <a:xfrm>
            <a:off x="253836" y="1784671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0/00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62C82F0-73C3-4EFF-9F85-E7914EFE1345}"/>
              </a:ext>
            </a:extLst>
          </p:cNvPr>
          <p:cNvCxnSpPr>
            <a:stCxn id="6" idx="7"/>
            <a:endCxn id="9" idx="1"/>
          </p:cNvCxnSpPr>
          <p:nvPr/>
        </p:nvCxnSpPr>
        <p:spPr>
          <a:xfrm rot="5400000" flipH="1" flipV="1">
            <a:off x="4219882" y="617722"/>
            <a:ext cx="12700" cy="3255098"/>
          </a:xfrm>
          <a:prstGeom prst="curvedConnector3">
            <a:avLst>
              <a:gd name="adj1" fmla="val 285441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F14119-FAF4-42F7-B591-890CCA5DE9E9}"/>
              </a:ext>
            </a:extLst>
          </p:cNvPr>
          <p:cNvSpPr txBox="1"/>
          <p:nvPr/>
        </p:nvSpPr>
        <p:spPr>
          <a:xfrm>
            <a:off x="3834297" y="1992699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1/01</a:t>
            </a:r>
          </a:p>
        </p:txBody>
      </p:sp>
    </p:spTree>
    <p:extLst>
      <p:ext uri="{BB962C8B-B14F-4D97-AF65-F5344CB8AC3E}">
        <p14:creationId xmlns:p14="http://schemas.microsoft.com/office/powerpoint/2010/main" val="3727706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2A33-11C9-4669-B141-C9E0E293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State Graph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E80C5-045B-4E9E-B767-226EF56F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9957-1D60-440D-A2D8-FC4D944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026D5-859F-47A4-8197-571B3CD6191E}"/>
              </a:ext>
            </a:extLst>
          </p:cNvPr>
          <p:cNvGrpSpPr/>
          <p:nvPr/>
        </p:nvGrpSpPr>
        <p:grpSpPr>
          <a:xfrm>
            <a:off x="1811844" y="2111360"/>
            <a:ext cx="914400" cy="914400"/>
            <a:chOff x="1940767" y="235258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D53E38-35A5-4882-AA34-D0AD024184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FA573B-0017-4F41-9721-465E7747A01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9F93B-4898-4400-8EC9-A46F71BB6188}"/>
              </a:ext>
            </a:extLst>
          </p:cNvPr>
          <p:cNvGrpSpPr/>
          <p:nvPr/>
        </p:nvGrpSpPr>
        <p:grpSpPr>
          <a:xfrm>
            <a:off x="5713520" y="2111360"/>
            <a:ext cx="914400" cy="914400"/>
            <a:chOff x="1940767" y="2352582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6B18C4-1530-4C98-A47C-9C43BD97F61E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29CFE-0A90-4887-8129-B94612BA4EB5}"/>
              </a:ext>
            </a:extLst>
          </p:cNvPr>
          <p:cNvGrpSpPr/>
          <p:nvPr/>
        </p:nvGrpSpPr>
        <p:grpSpPr>
          <a:xfrm>
            <a:off x="9429698" y="3355983"/>
            <a:ext cx="914400" cy="914400"/>
            <a:chOff x="1940767" y="2352582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05B958-4160-4A81-98B8-EEE76C26647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95A44-F214-4D30-B58A-52C7A6A18DF0}"/>
              </a:ext>
            </a:extLst>
          </p:cNvPr>
          <p:cNvGrpSpPr/>
          <p:nvPr/>
        </p:nvGrpSpPr>
        <p:grpSpPr>
          <a:xfrm>
            <a:off x="6627005" y="4691055"/>
            <a:ext cx="914400" cy="914400"/>
            <a:chOff x="1940767" y="2352582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4B7B6C-64BB-408C-8BFE-1F182D5FCF51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8C212C-6789-403A-9AAD-21D66C45C82F}"/>
              </a:ext>
            </a:extLst>
          </p:cNvPr>
          <p:cNvSpPr txBox="1"/>
          <p:nvPr/>
        </p:nvSpPr>
        <p:spPr>
          <a:xfrm>
            <a:off x="1847902" y="3111488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CF535-F50E-4A55-AA96-1686681999F2}"/>
              </a:ext>
            </a:extLst>
          </p:cNvPr>
          <p:cNvSpPr txBox="1"/>
          <p:nvPr/>
        </p:nvSpPr>
        <p:spPr>
          <a:xfrm>
            <a:off x="5794726" y="3111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DED8E-097B-4440-AEE1-38CA90112848}"/>
              </a:ext>
            </a:extLst>
          </p:cNvPr>
          <p:cNvSpPr txBox="1"/>
          <p:nvPr/>
        </p:nvSpPr>
        <p:spPr>
          <a:xfrm>
            <a:off x="9469844" y="432172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2</a:t>
            </a:r>
            <a:r>
              <a:rPr lang="en-US" baseline="30000" dirty="0"/>
              <a:t>nd</a:t>
            </a:r>
            <a:r>
              <a:rPr lang="en-US" dirty="0"/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E26C5-5F8C-4D86-8D26-3BDCF677143C}"/>
              </a:ext>
            </a:extLst>
          </p:cNvPr>
          <p:cNvSpPr txBox="1"/>
          <p:nvPr/>
        </p:nvSpPr>
        <p:spPr>
          <a:xfrm>
            <a:off x="6627004" y="5656795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3</a:t>
            </a:r>
            <a:r>
              <a:rPr lang="en-US" baseline="30000" dirty="0"/>
              <a:t>rd</a:t>
            </a:r>
            <a:r>
              <a:rPr lang="en-US" dirty="0"/>
              <a:t>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5E66C1-2BB0-49A9-AA06-D750194B747A}"/>
              </a:ext>
            </a:extLst>
          </p:cNvPr>
          <p:cNvGrpSpPr/>
          <p:nvPr/>
        </p:nvGrpSpPr>
        <p:grpSpPr>
          <a:xfrm>
            <a:off x="3124200" y="4691055"/>
            <a:ext cx="914400" cy="914400"/>
            <a:chOff x="1940767" y="235258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33B502-E52C-45B6-B293-E07C170CAFD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AED2D0-298A-4368-B883-D3B38138FB92}"/>
              </a:ext>
            </a:extLst>
          </p:cNvPr>
          <p:cNvSpPr txBox="1"/>
          <p:nvPr/>
        </p:nvSpPr>
        <p:spPr>
          <a:xfrm>
            <a:off x="3124199" y="565679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4</a:t>
            </a:r>
            <a:r>
              <a:rPr lang="en-US" baseline="30000" dirty="0"/>
              <a:t>th</a:t>
            </a:r>
            <a:r>
              <a:rPr lang="en-US" dirty="0"/>
              <a:t>  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3D50E81-28FE-4B56-80BA-84217B246D90}"/>
              </a:ext>
            </a:extLst>
          </p:cNvPr>
          <p:cNvCxnSpPr>
            <a:stCxn id="6" idx="1"/>
            <a:endCxn id="6" idx="3"/>
          </p:cNvCxnSpPr>
          <p:nvPr/>
        </p:nvCxnSpPr>
        <p:spPr>
          <a:xfrm rot="16200000" flipH="1">
            <a:off x="1622466" y="2568560"/>
            <a:ext cx="646578" cy="12700"/>
          </a:xfrm>
          <a:prstGeom prst="curvedConnector5">
            <a:avLst>
              <a:gd name="adj1" fmla="val -35355"/>
              <a:gd name="adj2" fmla="val -7700921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D7DDC9-6055-40A4-9E88-0356A80F5A5A}"/>
              </a:ext>
            </a:extLst>
          </p:cNvPr>
          <p:cNvSpPr txBox="1"/>
          <p:nvPr/>
        </p:nvSpPr>
        <p:spPr>
          <a:xfrm>
            <a:off x="9338189" y="776931"/>
            <a:ext cx="1591590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ST/SH, 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F5515-52DB-45A9-8382-D2368B1A03EF}"/>
              </a:ext>
            </a:extLst>
          </p:cNvPr>
          <p:cNvSpPr txBox="1"/>
          <p:nvPr/>
        </p:nvSpPr>
        <p:spPr>
          <a:xfrm>
            <a:off x="253836" y="1784671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0/00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62C82F0-73C3-4EFF-9F85-E7914EFE1345}"/>
              </a:ext>
            </a:extLst>
          </p:cNvPr>
          <p:cNvCxnSpPr>
            <a:stCxn id="6" idx="7"/>
            <a:endCxn id="9" idx="1"/>
          </p:cNvCxnSpPr>
          <p:nvPr/>
        </p:nvCxnSpPr>
        <p:spPr>
          <a:xfrm rot="5400000" flipH="1" flipV="1">
            <a:off x="4219882" y="617722"/>
            <a:ext cx="12700" cy="3255098"/>
          </a:xfrm>
          <a:prstGeom prst="curvedConnector3">
            <a:avLst>
              <a:gd name="adj1" fmla="val 285441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F14119-FAF4-42F7-B591-890CCA5DE9E9}"/>
              </a:ext>
            </a:extLst>
          </p:cNvPr>
          <p:cNvSpPr txBox="1"/>
          <p:nvPr/>
        </p:nvSpPr>
        <p:spPr>
          <a:xfrm>
            <a:off x="3834297" y="1992699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1/01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325DA6A8-AF65-41D1-A6A0-7C410793AE71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6627920" y="2568560"/>
            <a:ext cx="2935689" cy="921334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A56196-1258-4E71-B240-16462ADB7E09}"/>
              </a:ext>
            </a:extLst>
          </p:cNvPr>
          <p:cNvSpPr txBox="1"/>
          <p:nvPr/>
        </p:nvSpPr>
        <p:spPr>
          <a:xfrm>
            <a:off x="8397826" y="1746477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1527284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2A33-11C9-4669-B141-C9E0E293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State Graph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E80C5-045B-4E9E-B767-226EF56F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9957-1D60-440D-A2D8-FC4D944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026D5-859F-47A4-8197-571B3CD6191E}"/>
              </a:ext>
            </a:extLst>
          </p:cNvPr>
          <p:cNvGrpSpPr/>
          <p:nvPr/>
        </p:nvGrpSpPr>
        <p:grpSpPr>
          <a:xfrm>
            <a:off x="1811844" y="2111360"/>
            <a:ext cx="914400" cy="914400"/>
            <a:chOff x="1940767" y="235258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D53E38-35A5-4882-AA34-D0AD024184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FA573B-0017-4F41-9721-465E7747A01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9F93B-4898-4400-8EC9-A46F71BB6188}"/>
              </a:ext>
            </a:extLst>
          </p:cNvPr>
          <p:cNvGrpSpPr/>
          <p:nvPr/>
        </p:nvGrpSpPr>
        <p:grpSpPr>
          <a:xfrm>
            <a:off x="5713520" y="2111360"/>
            <a:ext cx="914400" cy="914400"/>
            <a:chOff x="1940767" y="2352582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6B18C4-1530-4C98-A47C-9C43BD97F61E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29CFE-0A90-4887-8129-B94612BA4EB5}"/>
              </a:ext>
            </a:extLst>
          </p:cNvPr>
          <p:cNvGrpSpPr/>
          <p:nvPr/>
        </p:nvGrpSpPr>
        <p:grpSpPr>
          <a:xfrm>
            <a:off x="9429698" y="3355983"/>
            <a:ext cx="914400" cy="914400"/>
            <a:chOff x="1940767" y="2352582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05B958-4160-4A81-98B8-EEE76C26647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95A44-F214-4D30-B58A-52C7A6A18DF0}"/>
              </a:ext>
            </a:extLst>
          </p:cNvPr>
          <p:cNvGrpSpPr/>
          <p:nvPr/>
        </p:nvGrpSpPr>
        <p:grpSpPr>
          <a:xfrm>
            <a:off x="6627005" y="4691055"/>
            <a:ext cx="914400" cy="914400"/>
            <a:chOff x="1940767" y="2352582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4B7B6C-64BB-408C-8BFE-1F182D5FCF51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8C212C-6789-403A-9AAD-21D66C45C82F}"/>
              </a:ext>
            </a:extLst>
          </p:cNvPr>
          <p:cNvSpPr txBox="1"/>
          <p:nvPr/>
        </p:nvSpPr>
        <p:spPr>
          <a:xfrm>
            <a:off x="1847902" y="3111488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CF535-F50E-4A55-AA96-1686681999F2}"/>
              </a:ext>
            </a:extLst>
          </p:cNvPr>
          <p:cNvSpPr txBox="1"/>
          <p:nvPr/>
        </p:nvSpPr>
        <p:spPr>
          <a:xfrm>
            <a:off x="5794726" y="3111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DED8E-097B-4440-AEE1-38CA90112848}"/>
              </a:ext>
            </a:extLst>
          </p:cNvPr>
          <p:cNvSpPr txBox="1"/>
          <p:nvPr/>
        </p:nvSpPr>
        <p:spPr>
          <a:xfrm>
            <a:off x="9469844" y="432172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2</a:t>
            </a:r>
            <a:r>
              <a:rPr lang="en-US" baseline="30000" dirty="0"/>
              <a:t>nd</a:t>
            </a:r>
            <a:r>
              <a:rPr lang="en-US" dirty="0"/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E26C5-5F8C-4D86-8D26-3BDCF677143C}"/>
              </a:ext>
            </a:extLst>
          </p:cNvPr>
          <p:cNvSpPr txBox="1"/>
          <p:nvPr/>
        </p:nvSpPr>
        <p:spPr>
          <a:xfrm>
            <a:off x="6627004" y="5656795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3</a:t>
            </a:r>
            <a:r>
              <a:rPr lang="en-US" baseline="30000" dirty="0"/>
              <a:t>rd</a:t>
            </a:r>
            <a:r>
              <a:rPr lang="en-US" dirty="0"/>
              <a:t>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5E66C1-2BB0-49A9-AA06-D750194B747A}"/>
              </a:ext>
            </a:extLst>
          </p:cNvPr>
          <p:cNvGrpSpPr/>
          <p:nvPr/>
        </p:nvGrpSpPr>
        <p:grpSpPr>
          <a:xfrm>
            <a:off x="3124200" y="4691055"/>
            <a:ext cx="914400" cy="914400"/>
            <a:chOff x="1940767" y="235258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33B502-E52C-45B6-B293-E07C170CAFD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AED2D0-298A-4368-B883-D3B38138FB92}"/>
              </a:ext>
            </a:extLst>
          </p:cNvPr>
          <p:cNvSpPr txBox="1"/>
          <p:nvPr/>
        </p:nvSpPr>
        <p:spPr>
          <a:xfrm>
            <a:off x="3124199" y="565679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4</a:t>
            </a:r>
            <a:r>
              <a:rPr lang="en-US" baseline="30000" dirty="0"/>
              <a:t>th</a:t>
            </a:r>
            <a:r>
              <a:rPr lang="en-US" dirty="0"/>
              <a:t>  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3D50E81-28FE-4B56-80BA-84217B246D90}"/>
              </a:ext>
            </a:extLst>
          </p:cNvPr>
          <p:cNvCxnSpPr>
            <a:stCxn id="6" idx="1"/>
            <a:endCxn id="6" idx="3"/>
          </p:cNvCxnSpPr>
          <p:nvPr/>
        </p:nvCxnSpPr>
        <p:spPr>
          <a:xfrm rot="16200000" flipH="1">
            <a:off x="1622466" y="2568560"/>
            <a:ext cx="646578" cy="12700"/>
          </a:xfrm>
          <a:prstGeom prst="curvedConnector5">
            <a:avLst>
              <a:gd name="adj1" fmla="val -35355"/>
              <a:gd name="adj2" fmla="val -7700921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D7DDC9-6055-40A4-9E88-0356A80F5A5A}"/>
              </a:ext>
            </a:extLst>
          </p:cNvPr>
          <p:cNvSpPr txBox="1"/>
          <p:nvPr/>
        </p:nvSpPr>
        <p:spPr>
          <a:xfrm>
            <a:off x="9338189" y="776931"/>
            <a:ext cx="1591590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ST/SH, 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F5515-52DB-45A9-8382-D2368B1A03EF}"/>
              </a:ext>
            </a:extLst>
          </p:cNvPr>
          <p:cNvSpPr txBox="1"/>
          <p:nvPr/>
        </p:nvSpPr>
        <p:spPr>
          <a:xfrm>
            <a:off x="253836" y="1784671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0/00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62C82F0-73C3-4EFF-9F85-E7914EFE1345}"/>
              </a:ext>
            </a:extLst>
          </p:cNvPr>
          <p:cNvCxnSpPr>
            <a:stCxn id="6" idx="7"/>
            <a:endCxn id="9" idx="1"/>
          </p:cNvCxnSpPr>
          <p:nvPr/>
        </p:nvCxnSpPr>
        <p:spPr>
          <a:xfrm rot="5400000" flipH="1" flipV="1">
            <a:off x="4219882" y="617722"/>
            <a:ext cx="12700" cy="3255098"/>
          </a:xfrm>
          <a:prstGeom prst="curvedConnector3">
            <a:avLst>
              <a:gd name="adj1" fmla="val 285441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F14119-FAF4-42F7-B591-890CCA5DE9E9}"/>
              </a:ext>
            </a:extLst>
          </p:cNvPr>
          <p:cNvSpPr txBox="1"/>
          <p:nvPr/>
        </p:nvSpPr>
        <p:spPr>
          <a:xfrm>
            <a:off x="3834297" y="1992699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1/01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325DA6A8-AF65-41D1-A6A0-7C410793AE71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6627920" y="2568560"/>
            <a:ext cx="2935689" cy="921334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A56196-1258-4E71-B240-16462ADB7E09}"/>
              </a:ext>
            </a:extLst>
          </p:cNvPr>
          <p:cNvSpPr txBox="1"/>
          <p:nvPr/>
        </p:nvSpPr>
        <p:spPr>
          <a:xfrm>
            <a:off x="8397826" y="1746477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E609195-53F0-4652-818B-F56220A7BDF8}"/>
              </a:ext>
            </a:extLst>
          </p:cNvPr>
          <p:cNvCxnSpPr>
            <a:stCxn id="12" idx="3"/>
            <a:endCxn id="15" idx="6"/>
          </p:cNvCxnSpPr>
          <p:nvPr/>
        </p:nvCxnSpPr>
        <p:spPr>
          <a:xfrm rot="5400000">
            <a:off x="8046616" y="3631261"/>
            <a:ext cx="1011783" cy="2022204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D8F5FF-6519-4027-9EAB-44735EEF63A7}"/>
              </a:ext>
            </a:extLst>
          </p:cNvPr>
          <p:cNvSpPr txBox="1"/>
          <p:nvPr/>
        </p:nvSpPr>
        <p:spPr>
          <a:xfrm>
            <a:off x="8842669" y="4916960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287158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2A33-11C9-4669-B141-C9E0E293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State Graph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E80C5-045B-4E9E-B767-226EF56F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9957-1D60-440D-A2D8-FC4D944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026D5-859F-47A4-8197-571B3CD6191E}"/>
              </a:ext>
            </a:extLst>
          </p:cNvPr>
          <p:cNvGrpSpPr/>
          <p:nvPr/>
        </p:nvGrpSpPr>
        <p:grpSpPr>
          <a:xfrm>
            <a:off x="1811844" y="2111360"/>
            <a:ext cx="914400" cy="914400"/>
            <a:chOff x="1940767" y="235258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D53E38-35A5-4882-AA34-D0AD024184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FA573B-0017-4F41-9721-465E7747A01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9F93B-4898-4400-8EC9-A46F71BB6188}"/>
              </a:ext>
            </a:extLst>
          </p:cNvPr>
          <p:cNvGrpSpPr/>
          <p:nvPr/>
        </p:nvGrpSpPr>
        <p:grpSpPr>
          <a:xfrm>
            <a:off x="5713520" y="2111360"/>
            <a:ext cx="914400" cy="914400"/>
            <a:chOff x="1940767" y="2352582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6B18C4-1530-4C98-A47C-9C43BD97F61E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29CFE-0A90-4887-8129-B94612BA4EB5}"/>
              </a:ext>
            </a:extLst>
          </p:cNvPr>
          <p:cNvGrpSpPr/>
          <p:nvPr/>
        </p:nvGrpSpPr>
        <p:grpSpPr>
          <a:xfrm>
            <a:off x="9429698" y="3355983"/>
            <a:ext cx="914400" cy="914400"/>
            <a:chOff x="1940767" y="2352582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05B958-4160-4A81-98B8-EEE76C26647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95A44-F214-4D30-B58A-52C7A6A18DF0}"/>
              </a:ext>
            </a:extLst>
          </p:cNvPr>
          <p:cNvGrpSpPr/>
          <p:nvPr/>
        </p:nvGrpSpPr>
        <p:grpSpPr>
          <a:xfrm>
            <a:off x="6627005" y="4691055"/>
            <a:ext cx="914400" cy="914400"/>
            <a:chOff x="1940767" y="2352582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4B7B6C-64BB-408C-8BFE-1F182D5FCF51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8C212C-6789-403A-9AAD-21D66C45C82F}"/>
              </a:ext>
            </a:extLst>
          </p:cNvPr>
          <p:cNvSpPr txBox="1"/>
          <p:nvPr/>
        </p:nvSpPr>
        <p:spPr>
          <a:xfrm>
            <a:off x="1847902" y="3111488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CF535-F50E-4A55-AA96-1686681999F2}"/>
              </a:ext>
            </a:extLst>
          </p:cNvPr>
          <p:cNvSpPr txBox="1"/>
          <p:nvPr/>
        </p:nvSpPr>
        <p:spPr>
          <a:xfrm>
            <a:off x="5794726" y="3111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DED8E-097B-4440-AEE1-38CA90112848}"/>
              </a:ext>
            </a:extLst>
          </p:cNvPr>
          <p:cNvSpPr txBox="1"/>
          <p:nvPr/>
        </p:nvSpPr>
        <p:spPr>
          <a:xfrm>
            <a:off x="9469844" y="432172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2</a:t>
            </a:r>
            <a:r>
              <a:rPr lang="en-US" baseline="30000" dirty="0"/>
              <a:t>nd</a:t>
            </a:r>
            <a:r>
              <a:rPr lang="en-US" dirty="0"/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E26C5-5F8C-4D86-8D26-3BDCF677143C}"/>
              </a:ext>
            </a:extLst>
          </p:cNvPr>
          <p:cNvSpPr txBox="1"/>
          <p:nvPr/>
        </p:nvSpPr>
        <p:spPr>
          <a:xfrm>
            <a:off x="6627004" y="5656795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3</a:t>
            </a:r>
            <a:r>
              <a:rPr lang="en-US" baseline="30000" dirty="0"/>
              <a:t>rd</a:t>
            </a:r>
            <a:r>
              <a:rPr lang="en-US" dirty="0"/>
              <a:t>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5E66C1-2BB0-49A9-AA06-D750194B747A}"/>
              </a:ext>
            </a:extLst>
          </p:cNvPr>
          <p:cNvGrpSpPr/>
          <p:nvPr/>
        </p:nvGrpSpPr>
        <p:grpSpPr>
          <a:xfrm>
            <a:off x="3124200" y="4691055"/>
            <a:ext cx="914400" cy="914400"/>
            <a:chOff x="1940767" y="235258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33B502-E52C-45B6-B293-E07C170CAFD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AED2D0-298A-4368-B883-D3B38138FB92}"/>
              </a:ext>
            </a:extLst>
          </p:cNvPr>
          <p:cNvSpPr txBox="1"/>
          <p:nvPr/>
        </p:nvSpPr>
        <p:spPr>
          <a:xfrm>
            <a:off x="3124199" y="565679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4</a:t>
            </a:r>
            <a:r>
              <a:rPr lang="en-US" baseline="30000" dirty="0"/>
              <a:t>th</a:t>
            </a:r>
            <a:r>
              <a:rPr lang="en-US" dirty="0"/>
              <a:t>  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3D50E81-28FE-4B56-80BA-84217B246D90}"/>
              </a:ext>
            </a:extLst>
          </p:cNvPr>
          <p:cNvCxnSpPr>
            <a:stCxn id="6" idx="1"/>
            <a:endCxn id="6" idx="3"/>
          </p:cNvCxnSpPr>
          <p:nvPr/>
        </p:nvCxnSpPr>
        <p:spPr>
          <a:xfrm rot="16200000" flipH="1">
            <a:off x="1622466" y="2568560"/>
            <a:ext cx="646578" cy="12700"/>
          </a:xfrm>
          <a:prstGeom prst="curvedConnector5">
            <a:avLst>
              <a:gd name="adj1" fmla="val -35355"/>
              <a:gd name="adj2" fmla="val -7700921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D7DDC9-6055-40A4-9E88-0356A80F5A5A}"/>
              </a:ext>
            </a:extLst>
          </p:cNvPr>
          <p:cNvSpPr txBox="1"/>
          <p:nvPr/>
        </p:nvSpPr>
        <p:spPr>
          <a:xfrm>
            <a:off x="9338189" y="776931"/>
            <a:ext cx="1591590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ST/SH, 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F5515-52DB-45A9-8382-D2368B1A03EF}"/>
              </a:ext>
            </a:extLst>
          </p:cNvPr>
          <p:cNvSpPr txBox="1"/>
          <p:nvPr/>
        </p:nvSpPr>
        <p:spPr>
          <a:xfrm>
            <a:off x="253836" y="1784671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0/00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62C82F0-73C3-4EFF-9F85-E7914EFE1345}"/>
              </a:ext>
            </a:extLst>
          </p:cNvPr>
          <p:cNvCxnSpPr>
            <a:stCxn id="6" idx="7"/>
            <a:endCxn id="9" idx="1"/>
          </p:cNvCxnSpPr>
          <p:nvPr/>
        </p:nvCxnSpPr>
        <p:spPr>
          <a:xfrm rot="5400000" flipH="1" flipV="1">
            <a:off x="4219882" y="617722"/>
            <a:ext cx="12700" cy="3255098"/>
          </a:xfrm>
          <a:prstGeom prst="curvedConnector3">
            <a:avLst>
              <a:gd name="adj1" fmla="val 285441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F14119-FAF4-42F7-B591-890CCA5DE9E9}"/>
              </a:ext>
            </a:extLst>
          </p:cNvPr>
          <p:cNvSpPr txBox="1"/>
          <p:nvPr/>
        </p:nvSpPr>
        <p:spPr>
          <a:xfrm>
            <a:off x="3834297" y="1992699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1/01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325DA6A8-AF65-41D1-A6A0-7C410793AE71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6627920" y="2568560"/>
            <a:ext cx="2935689" cy="921334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A56196-1258-4E71-B240-16462ADB7E09}"/>
              </a:ext>
            </a:extLst>
          </p:cNvPr>
          <p:cNvSpPr txBox="1"/>
          <p:nvPr/>
        </p:nvSpPr>
        <p:spPr>
          <a:xfrm>
            <a:off x="8397826" y="1746477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E609195-53F0-4652-818B-F56220A7BDF8}"/>
              </a:ext>
            </a:extLst>
          </p:cNvPr>
          <p:cNvCxnSpPr>
            <a:stCxn id="12" idx="3"/>
            <a:endCxn id="15" idx="6"/>
          </p:cNvCxnSpPr>
          <p:nvPr/>
        </p:nvCxnSpPr>
        <p:spPr>
          <a:xfrm rot="5400000">
            <a:off x="8046616" y="3631261"/>
            <a:ext cx="1011783" cy="2022204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D8F5FF-6519-4027-9EAB-44735EEF63A7}"/>
              </a:ext>
            </a:extLst>
          </p:cNvPr>
          <p:cNvSpPr txBox="1"/>
          <p:nvPr/>
        </p:nvSpPr>
        <p:spPr>
          <a:xfrm>
            <a:off x="8842669" y="4916960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48BCA9D0-4BF2-4D86-AFC9-BA16EA955C6B}"/>
              </a:ext>
            </a:extLst>
          </p:cNvPr>
          <p:cNvCxnSpPr>
            <a:stCxn id="15" idx="3"/>
            <a:endCxn id="26" idx="5"/>
          </p:cNvCxnSpPr>
          <p:nvPr/>
        </p:nvCxnSpPr>
        <p:spPr>
          <a:xfrm rot="5400000">
            <a:off x="5332803" y="4043431"/>
            <a:ext cx="12700" cy="2856227"/>
          </a:xfrm>
          <a:prstGeom prst="curvedConnector3">
            <a:avLst>
              <a:gd name="adj1" fmla="val 285441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0F61708-8FBC-4850-B8A2-B0BE04B95C80}"/>
              </a:ext>
            </a:extLst>
          </p:cNvPr>
          <p:cNvSpPr txBox="1"/>
          <p:nvPr/>
        </p:nvSpPr>
        <p:spPr>
          <a:xfrm>
            <a:off x="4957175" y="4688915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3404302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2A33-11C9-4669-B141-C9E0E293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State Graph</a:t>
            </a:r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E80C5-045B-4E9E-B767-226EF56F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D9957-1D60-440D-A2D8-FC4D944D4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5026D5-859F-47A4-8197-571B3CD6191E}"/>
              </a:ext>
            </a:extLst>
          </p:cNvPr>
          <p:cNvGrpSpPr/>
          <p:nvPr/>
        </p:nvGrpSpPr>
        <p:grpSpPr>
          <a:xfrm>
            <a:off x="1811844" y="2111360"/>
            <a:ext cx="914400" cy="914400"/>
            <a:chOff x="1940767" y="2352582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8D53E38-35A5-4882-AA34-D0AD024184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AFA573B-0017-4F41-9721-465E7747A01D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9BC2082-A017-4846-81AB-D2E16E7BC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19F93B-4898-4400-8EC9-A46F71BB6188}"/>
              </a:ext>
            </a:extLst>
          </p:cNvPr>
          <p:cNvGrpSpPr/>
          <p:nvPr/>
        </p:nvGrpSpPr>
        <p:grpSpPr>
          <a:xfrm>
            <a:off x="5713520" y="2111360"/>
            <a:ext cx="914400" cy="914400"/>
            <a:chOff x="1940767" y="2352582"/>
            <a:chExt cx="914400" cy="9144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6B18C4-1530-4C98-A47C-9C43BD97F61E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AB9609F-E4D6-4656-A671-BE8A96882A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029CFE-0A90-4887-8129-B94612BA4EB5}"/>
              </a:ext>
            </a:extLst>
          </p:cNvPr>
          <p:cNvGrpSpPr/>
          <p:nvPr/>
        </p:nvGrpSpPr>
        <p:grpSpPr>
          <a:xfrm>
            <a:off x="9429698" y="3355983"/>
            <a:ext cx="914400" cy="914400"/>
            <a:chOff x="1940767" y="2352582"/>
            <a:chExt cx="914400" cy="91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305B958-4160-4A81-98B8-EEE76C266476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A73E3136-690F-4064-9C4C-8B56860A6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595A44-F214-4D30-B58A-52C7A6A18DF0}"/>
              </a:ext>
            </a:extLst>
          </p:cNvPr>
          <p:cNvGrpSpPr/>
          <p:nvPr/>
        </p:nvGrpSpPr>
        <p:grpSpPr>
          <a:xfrm>
            <a:off x="6627005" y="4691055"/>
            <a:ext cx="914400" cy="914400"/>
            <a:chOff x="1940767" y="2352582"/>
            <a:chExt cx="914400" cy="9144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B4B7B6C-64BB-408C-8BFE-1F182D5FCF51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4018853-147B-48B4-B582-998F034B5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08C212C-6789-403A-9AAD-21D66C45C82F}"/>
              </a:ext>
            </a:extLst>
          </p:cNvPr>
          <p:cNvSpPr txBox="1"/>
          <p:nvPr/>
        </p:nvSpPr>
        <p:spPr>
          <a:xfrm>
            <a:off x="1847902" y="3111488"/>
            <a:ext cx="8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CF535-F50E-4A55-AA96-1686681999F2}"/>
              </a:ext>
            </a:extLst>
          </p:cNvPr>
          <p:cNvSpPr txBox="1"/>
          <p:nvPr/>
        </p:nvSpPr>
        <p:spPr>
          <a:xfrm>
            <a:off x="5794726" y="3111488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0DED8E-097B-4440-AEE1-38CA90112848}"/>
              </a:ext>
            </a:extLst>
          </p:cNvPr>
          <p:cNvSpPr txBox="1"/>
          <p:nvPr/>
        </p:nvSpPr>
        <p:spPr>
          <a:xfrm>
            <a:off x="9469844" y="4321723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2</a:t>
            </a:r>
            <a:r>
              <a:rPr lang="en-US" baseline="30000" dirty="0"/>
              <a:t>nd</a:t>
            </a:r>
            <a:r>
              <a:rPr lang="en-US" dirty="0"/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E26C5-5F8C-4D86-8D26-3BDCF677143C}"/>
              </a:ext>
            </a:extLst>
          </p:cNvPr>
          <p:cNvSpPr txBox="1"/>
          <p:nvPr/>
        </p:nvSpPr>
        <p:spPr>
          <a:xfrm>
            <a:off x="6627004" y="5656795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3</a:t>
            </a:r>
            <a:r>
              <a:rPr lang="en-US" baseline="30000" dirty="0"/>
              <a:t>rd</a:t>
            </a:r>
            <a:r>
              <a:rPr lang="en-US" dirty="0"/>
              <a:t>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5E66C1-2BB0-49A9-AA06-D750194B747A}"/>
              </a:ext>
            </a:extLst>
          </p:cNvPr>
          <p:cNvGrpSpPr/>
          <p:nvPr/>
        </p:nvGrpSpPr>
        <p:grpSpPr>
          <a:xfrm>
            <a:off x="3124200" y="4691055"/>
            <a:ext cx="914400" cy="914400"/>
            <a:chOff x="1940767" y="2352582"/>
            <a:chExt cx="914400" cy="91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33B502-E52C-45B6-B293-E07C170CAFD9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7D6B0AD-67F1-4250-ADA3-95FE8EDBB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AED2D0-298A-4368-B883-D3B38138FB92}"/>
              </a:ext>
            </a:extLst>
          </p:cNvPr>
          <p:cNvSpPr txBox="1"/>
          <p:nvPr/>
        </p:nvSpPr>
        <p:spPr>
          <a:xfrm>
            <a:off x="3124199" y="5656795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4</a:t>
            </a:r>
            <a:r>
              <a:rPr lang="en-US" baseline="30000" dirty="0"/>
              <a:t>th</a:t>
            </a:r>
            <a:r>
              <a:rPr lang="en-US" dirty="0"/>
              <a:t>  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93D50E81-28FE-4B56-80BA-84217B246D90}"/>
              </a:ext>
            </a:extLst>
          </p:cNvPr>
          <p:cNvCxnSpPr>
            <a:stCxn id="6" idx="1"/>
            <a:endCxn id="6" idx="3"/>
          </p:cNvCxnSpPr>
          <p:nvPr/>
        </p:nvCxnSpPr>
        <p:spPr>
          <a:xfrm rot="16200000" flipH="1">
            <a:off x="1622466" y="2568560"/>
            <a:ext cx="646578" cy="12700"/>
          </a:xfrm>
          <a:prstGeom prst="curvedConnector5">
            <a:avLst>
              <a:gd name="adj1" fmla="val -35355"/>
              <a:gd name="adj2" fmla="val -7700921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3D7DDC9-6055-40A4-9E88-0356A80F5A5A}"/>
              </a:ext>
            </a:extLst>
          </p:cNvPr>
          <p:cNvSpPr txBox="1"/>
          <p:nvPr/>
        </p:nvSpPr>
        <p:spPr>
          <a:xfrm>
            <a:off x="9338189" y="776931"/>
            <a:ext cx="1591590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ST/SH, 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F5515-52DB-45A9-8382-D2368B1A03EF}"/>
              </a:ext>
            </a:extLst>
          </p:cNvPr>
          <p:cNvSpPr txBox="1"/>
          <p:nvPr/>
        </p:nvSpPr>
        <p:spPr>
          <a:xfrm>
            <a:off x="253836" y="1784671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0/00</a:t>
            </a: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662C82F0-73C3-4EFF-9F85-E7914EFE1345}"/>
              </a:ext>
            </a:extLst>
          </p:cNvPr>
          <p:cNvCxnSpPr>
            <a:stCxn id="6" idx="7"/>
            <a:endCxn id="9" idx="1"/>
          </p:cNvCxnSpPr>
          <p:nvPr/>
        </p:nvCxnSpPr>
        <p:spPr>
          <a:xfrm rot="5400000" flipH="1" flipV="1">
            <a:off x="4219882" y="617722"/>
            <a:ext cx="12700" cy="3255098"/>
          </a:xfrm>
          <a:prstGeom prst="curvedConnector3">
            <a:avLst>
              <a:gd name="adj1" fmla="val 285441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F14119-FAF4-42F7-B591-890CCA5DE9E9}"/>
              </a:ext>
            </a:extLst>
          </p:cNvPr>
          <p:cNvSpPr txBox="1"/>
          <p:nvPr/>
        </p:nvSpPr>
        <p:spPr>
          <a:xfrm>
            <a:off x="3834297" y="1992699"/>
            <a:ext cx="78386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1/01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325DA6A8-AF65-41D1-A6A0-7C410793AE71}"/>
              </a:ext>
            </a:extLst>
          </p:cNvPr>
          <p:cNvCxnSpPr>
            <a:stCxn id="9" idx="6"/>
            <a:endCxn id="12" idx="1"/>
          </p:cNvCxnSpPr>
          <p:nvPr/>
        </p:nvCxnSpPr>
        <p:spPr>
          <a:xfrm>
            <a:off x="6627920" y="2568560"/>
            <a:ext cx="2935689" cy="921334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A56196-1258-4E71-B240-16462ADB7E09}"/>
              </a:ext>
            </a:extLst>
          </p:cNvPr>
          <p:cNvSpPr txBox="1"/>
          <p:nvPr/>
        </p:nvSpPr>
        <p:spPr>
          <a:xfrm>
            <a:off x="8397826" y="1746477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3E609195-53F0-4652-818B-F56220A7BDF8}"/>
              </a:ext>
            </a:extLst>
          </p:cNvPr>
          <p:cNvCxnSpPr>
            <a:stCxn id="12" idx="3"/>
            <a:endCxn id="15" idx="6"/>
          </p:cNvCxnSpPr>
          <p:nvPr/>
        </p:nvCxnSpPr>
        <p:spPr>
          <a:xfrm rot="5400000">
            <a:off x="8046616" y="3631261"/>
            <a:ext cx="1011783" cy="2022204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D8F5FF-6519-4027-9EAB-44735EEF63A7}"/>
              </a:ext>
            </a:extLst>
          </p:cNvPr>
          <p:cNvSpPr txBox="1"/>
          <p:nvPr/>
        </p:nvSpPr>
        <p:spPr>
          <a:xfrm>
            <a:off x="8842669" y="4916960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48BCA9D0-4BF2-4D86-AFC9-BA16EA955C6B}"/>
              </a:ext>
            </a:extLst>
          </p:cNvPr>
          <p:cNvCxnSpPr>
            <a:stCxn id="15" idx="3"/>
            <a:endCxn id="26" idx="5"/>
          </p:cNvCxnSpPr>
          <p:nvPr/>
        </p:nvCxnSpPr>
        <p:spPr>
          <a:xfrm rot="5400000">
            <a:off x="5332803" y="4043431"/>
            <a:ext cx="12700" cy="2856227"/>
          </a:xfrm>
          <a:prstGeom prst="curvedConnector3">
            <a:avLst>
              <a:gd name="adj1" fmla="val 2854417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0F61708-8FBC-4850-B8A2-B0BE04B95C80}"/>
              </a:ext>
            </a:extLst>
          </p:cNvPr>
          <p:cNvSpPr txBox="1"/>
          <p:nvPr/>
        </p:nvSpPr>
        <p:spPr>
          <a:xfrm>
            <a:off x="4957175" y="4688915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95E128E1-BDFA-40CE-A6F3-066945327051}"/>
              </a:ext>
            </a:extLst>
          </p:cNvPr>
          <p:cNvCxnSpPr>
            <a:stCxn id="26" idx="0"/>
            <a:endCxn id="6" idx="6"/>
          </p:cNvCxnSpPr>
          <p:nvPr/>
        </p:nvCxnSpPr>
        <p:spPr>
          <a:xfrm rot="16200000" flipV="1">
            <a:off x="2092575" y="3202230"/>
            <a:ext cx="2122495" cy="855156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B6DF814-79F2-414B-9EB3-3A9C4A555E16}"/>
              </a:ext>
            </a:extLst>
          </p:cNvPr>
          <p:cNvSpPr txBox="1"/>
          <p:nvPr/>
        </p:nvSpPr>
        <p:spPr>
          <a:xfrm>
            <a:off x="2395457" y="3445577"/>
            <a:ext cx="886461" cy="98488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0/10,</a:t>
            </a:r>
          </a:p>
          <a:p>
            <a:r>
              <a:rPr lang="en-US" sz="3200" dirty="0"/>
              <a:t>1/10</a:t>
            </a:r>
          </a:p>
        </p:txBody>
      </p:sp>
    </p:spTree>
    <p:extLst>
      <p:ext uri="{BB962C8B-B14F-4D97-AF65-F5344CB8AC3E}">
        <p14:creationId xmlns:p14="http://schemas.microsoft.com/office/powerpoint/2010/main" val="1281877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DD2D6-16F0-4D69-B57B-620266D3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State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E0F8B6-5C3C-4DB4-9BCA-F163D1B2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771B9-B247-4E8C-BA6B-74EDA79D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1A2EC2-041B-4028-BF38-6A3CD4996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186938"/>
                  </p:ext>
                </p:extLst>
              </p:nvPr>
            </p:nvGraphicFramePr>
            <p:xfrm>
              <a:off x="1771015" y="2131060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AB1A2EC2-041B-4028-BF38-6A3CD49965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9186938"/>
                  </p:ext>
                </p:extLst>
              </p:nvPr>
            </p:nvGraphicFramePr>
            <p:xfrm>
              <a:off x="1771015" y="2131060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8197" r="-303399" b="-6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417" t="-8197" r="-100938" b="-6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6105" t="-8197" r="-749" b="-6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208197" r="-3033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208197" r="-30263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208197" r="-20149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308197" r="-30339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308197" r="-30263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308197" r="-20149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408197" r="-3033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408197" r="-30263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408197" r="-20149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508197" r="-3033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508197" r="-30263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508197" r="-20149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608197" r="-3033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608197" r="-30263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608197" r="-20149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65828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3C25-9551-4EF5-B1B9-FDE32B504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9881"/>
            <a:ext cx="10515600" cy="1325563"/>
          </a:xfrm>
        </p:spPr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Transition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C8FCA7-DF93-4270-8D1F-09FBCEE8D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38F84-661C-45C5-9A54-D2F956CD9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ED1E57E-611D-4366-B05F-CD72E71BFE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129893"/>
                  </p:ext>
                </p:extLst>
              </p:nvPr>
            </p:nvGraphicFramePr>
            <p:xfrm>
              <a:off x="1771015" y="3760470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ED1E57E-611D-4366-B05F-CD72E71BFE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129893"/>
                  </p:ext>
                </p:extLst>
              </p:nvPr>
            </p:nvGraphicFramePr>
            <p:xfrm>
              <a:off x="1771015" y="3760470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8197" r="-303399" b="-6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417" t="-8197" r="-100938" b="-6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6105" t="-8197" r="-749" b="-6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208197" r="-3033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208197" r="-30263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208197" r="-20149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308197" r="-30339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308197" r="-30263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308197" r="-20149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408197" r="-3033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408197" r="-30263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408197" r="-20149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508197" r="-3033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508197" r="-30263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508197" r="-20149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608197" r="-3033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608197" r="-30263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608197" r="-20149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25D0AAF-91F4-465A-B3E8-D2779F7664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977446"/>
                  </p:ext>
                </p:extLst>
              </p:nvPr>
            </p:nvGraphicFramePr>
            <p:xfrm>
              <a:off x="1771015" y="1027906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𝑨𝑩𝑪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25D0AAF-91F4-465A-B3E8-D2779F7664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14977446"/>
                  </p:ext>
                </p:extLst>
              </p:nvPr>
            </p:nvGraphicFramePr>
            <p:xfrm>
              <a:off x="1771015" y="1027906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3" t="-8197" r="-303399" b="-6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6417" t="-8197" r="-100938" b="-6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6105" t="-8197" r="-749" b="-6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3" t="-208197" r="-303399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3083" t="-208197" r="-302632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2210" t="-208197" r="-201498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3" t="-308197" r="-30339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3083" t="-308197" r="-302632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2210" t="-308197" r="-20149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3" t="-408197" r="-303399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3083" t="-408197" r="-302632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2210" t="-408197" r="-201498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3" t="-508197" r="-303399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3083" t="-508197" r="-302632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2210" t="-508197" r="-201498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3" t="-608197" r="-303399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3083" t="-608197" r="-302632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32210" t="-608197" r="-201498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27086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D453-90D7-4A12-ACE4-C10EA0DD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N-S and Output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C5C8C-51C1-4EE3-AE8F-2C427889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73846-01AD-4451-B592-90E4FF38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708251"/>
                  </p:ext>
                </p:extLst>
              </p:nvPr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𝑨𝑩𝑪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53708251"/>
                  </p:ext>
                </p:extLst>
              </p:nvPr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8197" r="-303399" b="-6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417" t="-8197" r="-100938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6105" t="-8197" r="-749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208197" r="-30339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208197" r="-30263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208197" r="-2014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308197" r="-3033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308197" r="-30263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308197" r="-20149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408197" r="-3033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408197" r="-30263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408197" r="-20149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508197" r="-3033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508197" r="-30263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508197" r="-20149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608197" r="-3033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608197" r="-30263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608197" r="-201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5DEE1AD-2CFD-446C-A8A8-F7EFE8CDCD88}"/>
              </a:ext>
            </a:extLst>
          </p:cNvPr>
          <p:cNvSpPr txBox="1"/>
          <p:nvPr/>
        </p:nvSpPr>
        <p:spPr>
          <a:xfrm>
            <a:off x="1691116" y="4844405"/>
            <a:ext cx="89797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 this one, it’ll probably be easier if we start by getting the</a:t>
            </a:r>
          </a:p>
          <a:p>
            <a:r>
              <a:rPr lang="en-US" sz="2800" dirty="0"/>
              <a:t>General minterm expansion for each output and next state.</a:t>
            </a:r>
          </a:p>
        </p:txBody>
      </p:sp>
    </p:spTree>
    <p:extLst>
      <p:ext uri="{BB962C8B-B14F-4D97-AF65-F5344CB8AC3E}">
        <p14:creationId xmlns:p14="http://schemas.microsoft.com/office/powerpoint/2010/main" val="2747949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D453-90D7-4A12-ACE4-C10EA0DD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N-S and Output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C5C8C-51C1-4EE3-AE8F-2C427889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73846-01AD-4451-B592-90E4FF38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𝑨𝑩𝑪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8197" r="-303399" b="-6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417" t="-8197" r="-100938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6105" t="-8197" r="-749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208197" r="-30339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208197" r="-30263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208197" r="-2014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308197" r="-3033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308197" r="-30263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308197" r="-20149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408197" r="-3033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408197" r="-30263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408197" r="-20149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508197" r="-3033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508197" r="-30263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508197" r="-20149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608197" r="-3033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608197" r="-30263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608197" r="-201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391666-8FAC-4706-AF3C-BD4849EE13F4}"/>
              </a:ext>
            </a:extLst>
          </p:cNvPr>
          <p:cNvCxnSpPr>
            <a:cxnSpLocks/>
          </p:cNvCxnSpPr>
          <p:nvPr/>
        </p:nvCxnSpPr>
        <p:spPr>
          <a:xfrm flipV="1">
            <a:off x="2823099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E4A79-0B5D-4BB8-9E15-35450AF10862}"/>
              </a:ext>
            </a:extLst>
          </p:cNvPr>
          <p:cNvSpPr txBox="1"/>
          <p:nvPr/>
        </p:nvSpPr>
        <p:spPr>
          <a:xfrm>
            <a:off x="2168240" y="4936479"/>
            <a:ext cx="130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Minterm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C209F-C8AF-4E69-B264-0E71A4C89864}"/>
              </a:ext>
            </a:extLst>
          </p:cNvPr>
          <p:cNvCxnSpPr>
            <a:cxnSpLocks/>
          </p:cNvCxnSpPr>
          <p:nvPr/>
        </p:nvCxnSpPr>
        <p:spPr>
          <a:xfrm flipV="1">
            <a:off x="6357891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0F4FC6-7FD3-48E4-979D-075EDCA7FD20}"/>
              </a:ext>
            </a:extLst>
          </p:cNvPr>
          <p:cNvSpPr txBox="1"/>
          <p:nvPr/>
        </p:nvSpPr>
        <p:spPr>
          <a:xfrm>
            <a:off x="6110868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A6A3D3-FD25-4F57-8766-E7B8EE70C992}"/>
              </a:ext>
            </a:extLst>
          </p:cNvPr>
          <p:cNvCxnSpPr>
            <a:cxnSpLocks/>
          </p:cNvCxnSpPr>
          <p:nvPr/>
        </p:nvCxnSpPr>
        <p:spPr>
          <a:xfrm flipV="1">
            <a:off x="9618954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167545-BEF5-4D50-A324-DB6E460805C3}"/>
              </a:ext>
            </a:extLst>
          </p:cNvPr>
          <p:cNvSpPr txBox="1"/>
          <p:nvPr/>
        </p:nvSpPr>
        <p:spPr>
          <a:xfrm>
            <a:off x="9371931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</p:spTree>
    <p:extLst>
      <p:ext uri="{BB962C8B-B14F-4D97-AF65-F5344CB8AC3E}">
        <p14:creationId xmlns:p14="http://schemas.microsoft.com/office/powerpoint/2010/main" val="42348241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D453-90D7-4A12-ACE4-C10EA0DD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N-S and Output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C5C8C-51C1-4EE3-AE8F-2C427889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73846-01AD-4451-B592-90E4FF38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𝑨𝑩𝑪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8197" r="-303399" b="-6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417" t="-8197" r="-100938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6105" t="-8197" r="-749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208197" r="-30339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208197" r="-30263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208197" r="-2014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308197" r="-3033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308197" r="-30263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308197" r="-20149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408197" r="-3033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408197" r="-30263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408197" r="-20149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508197" r="-3033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508197" r="-30263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508197" r="-20149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608197" r="-3033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608197" r="-30263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608197" r="-201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391666-8FAC-4706-AF3C-BD4849EE13F4}"/>
              </a:ext>
            </a:extLst>
          </p:cNvPr>
          <p:cNvCxnSpPr>
            <a:cxnSpLocks/>
          </p:cNvCxnSpPr>
          <p:nvPr/>
        </p:nvCxnSpPr>
        <p:spPr>
          <a:xfrm flipV="1">
            <a:off x="2823099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E4A79-0B5D-4BB8-9E15-35450AF10862}"/>
              </a:ext>
            </a:extLst>
          </p:cNvPr>
          <p:cNvSpPr txBox="1"/>
          <p:nvPr/>
        </p:nvSpPr>
        <p:spPr>
          <a:xfrm>
            <a:off x="2168240" y="4936479"/>
            <a:ext cx="130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Minterm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C209F-C8AF-4E69-B264-0E71A4C89864}"/>
              </a:ext>
            </a:extLst>
          </p:cNvPr>
          <p:cNvCxnSpPr>
            <a:cxnSpLocks/>
          </p:cNvCxnSpPr>
          <p:nvPr/>
        </p:nvCxnSpPr>
        <p:spPr>
          <a:xfrm flipV="1">
            <a:off x="6357891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0F4FC6-7FD3-48E4-979D-075EDCA7FD20}"/>
              </a:ext>
            </a:extLst>
          </p:cNvPr>
          <p:cNvSpPr txBox="1"/>
          <p:nvPr/>
        </p:nvSpPr>
        <p:spPr>
          <a:xfrm>
            <a:off x="6110868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A6A3D3-FD25-4F57-8766-E7B8EE70C992}"/>
              </a:ext>
            </a:extLst>
          </p:cNvPr>
          <p:cNvCxnSpPr>
            <a:cxnSpLocks/>
          </p:cNvCxnSpPr>
          <p:nvPr/>
        </p:nvCxnSpPr>
        <p:spPr>
          <a:xfrm flipV="1">
            <a:off x="9618954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167545-BEF5-4D50-A324-DB6E460805C3}"/>
              </a:ext>
            </a:extLst>
          </p:cNvPr>
          <p:cNvSpPr txBox="1"/>
          <p:nvPr/>
        </p:nvSpPr>
        <p:spPr>
          <a:xfrm>
            <a:off x="9371931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/>
              <p:nvPr/>
            </p:nvSpPr>
            <p:spPr>
              <a:xfrm>
                <a:off x="1624988" y="5468136"/>
                <a:ext cx="8569462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2, 10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988" y="5468136"/>
                <a:ext cx="8569462" cy="888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64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E3291-8B9E-41FF-8034-E2B89242DEEC}"/>
              </a:ext>
            </a:extLst>
          </p:cNvPr>
          <p:cNvGrpSpPr/>
          <p:nvPr/>
        </p:nvGrpSpPr>
        <p:grpSpPr>
          <a:xfrm>
            <a:off x="4320798" y="1945715"/>
            <a:ext cx="3657600" cy="1978830"/>
            <a:chOff x="3113435" y="1919082"/>
            <a:chExt cx="3657600" cy="19788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5BF34B-B237-4D76-8D06-9701259D7BF6}"/>
                </a:ext>
              </a:extLst>
            </p:cNvPr>
            <p:cNvSpPr/>
            <p:nvPr/>
          </p:nvSpPr>
          <p:spPr>
            <a:xfrm>
              <a:off x="3113435" y="1919082"/>
              <a:ext cx="3657600" cy="9144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B408C4-C68D-4DD9-9DEB-73D4BE508041}"/>
                </a:ext>
              </a:extLst>
            </p:cNvPr>
            <p:cNvSpPr txBox="1"/>
            <p:nvPr/>
          </p:nvSpPr>
          <p:spPr>
            <a:xfrm>
              <a:off x="3772684" y="2176227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Shift Register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3ECD7F-2A59-4C2B-9542-D52CE94AD47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4942235" y="2833482"/>
              <a:ext cx="0" cy="6643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B714D8-C491-4073-AEEB-725F682ABBDC}"/>
                </a:ext>
              </a:extLst>
            </p:cNvPr>
            <p:cNvCxnSpPr/>
            <p:nvPr/>
          </p:nvCxnSpPr>
          <p:spPr>
            <a:xfrm>
              <a:off x="4802819" y="3071674"/>
              <a:ext cx="284086" cy="150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D2E8F1-A0DB-4B06-BD68-2F84098E5F24}"/>
                </a:ext>
              </a:extLst>
            </p:cNvPr>
            <p:cNvSpPr txBox="1"/>
            <p:nvPr/>
          </p:nvSpPr>
          <p:spPr>
            <a:xfrm>
              <a:off x="5081652" y="302889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B61F93-F0C4-4DA2-8EA7-B75F8CC459AB}"/>
                </a:ext>
              </a:extLst>
            </p:cNvPr>
            <p:cNvSpPr txBox="1"/>
            <p:nvPr/>
          </p:nvSpPr>
          <p:spPr>
            <a:xfrm>
              <a:off x="4802819" y="3497802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3B7775-9DA3-488C-B996-4F709E789F3B}"/>
              </a:ext>
            </a:extLst>
          </p:cNvPr>
          <p:cNvGrpSpPr/>
          <p:nvPr/>
        </p:nvGrpSpPr>
        <p:grpSpPr>
          <a:xfrm>
            <a:off x="4350659" y="4199753"/>
            <a:ext cx="3657600" cy="1978830"/>
            <a:chOff x="3113435" y="1919082"/>
            <a:chExt cx="3657600" cy="19788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E7229F-1F5C-4098-A9B3-8A07F1E5FB8C}"/>
                </a:ext>
              </a:extLst>
            </p:cNvPr>
            <p:cNvSpPr/>
            <p:nvPr/>
          </p:nvSpPr>
          <p:spPr>
            <a:xfrm>
              <a:off x="3113435" y="1919082"/>
              <a:ext cx="3657600" cy="9144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A0EA23-7782-4EBF-965F-53336C36FA8D}"/>
                </a:ext>
              </a:extLst>
            </p:cNvPr>
            <p:cNvSpPr txBox="1"/>
            <p:nvPr/>
          </p:nvSpPr>
          <p:spPr>
            <a:xfrm>
              <a:off x="3772684" y="2176227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Shift Register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4CC378-6902-4041-986C-25040B26E646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4942235" y="2833482"/>
              <a:ext cx="0" cy="6643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CC68EF-5BE0-43F4-B4F3-8894A5CA07D9}"/>
                </a:ext>
              </a:extLst>
            </p:cNvPr>
            <p:cNvCxnSpPr/>
            <p:nvPr/>
          </p:nvCxnSpPr>
          <p:spPr>
            <a:xfrm>
              <a:off x="4802819" y="3071674"/>
              <a:ext cx="284086" cy="150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9208D2-DC67-45F9-A378-4930807D1F01}"/>
                </a:ext>
              </a:extLst>
            </p:cNvPr>
            <p:cNvSpPr txBox="1"/>
            <p:nvPr/>
          </p:nvSpPr>
          <p:spPr>
            <a:xfrm>
              <a:off x="5081652" y="302889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2976D-0AC7-469F-9E62-73D1CB1688B1}"/>
                </a:ext>
              </a:extLst>
            </p:cNvPr>
            <p:cNvSpPr txBox="1"/>
            <p:nvPr/>
          </p:nvSpPr>
          <p:spPr>
            <a:xfrm>
              <a:off x="4802819" y="3497802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6B8DB98-E438-470B-BDD9-0E45DA3525DC}"/>
              </a:ext>
            </a:extLst>
          </p:cNvPr>
          <p:cNvSpPr/>
          <p:nvPr/>
        </p:nvSpPr>
        <p:spPr>
          <a:xfrm>
            <a:off x="9179511" y="1793289"/>
            <a:ext cx="1917574" cy="355905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BC61A6-D259-4E75-A0E8-60C346EA5C7F}"/>
              </a:ext>
            </a:extLst>
          </p:cNvPr>
          <p:cNvSpPr txBox="1"/>
          <p:nvPr/>
        </p:nvSpPr>
        <p:spPr>
          <a:xfrm>
            <a:off x="9584300" y="3098307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560714-8C1A-42F0-9CEC-624D7227235C}"/>
              </a:ext>
            </a:extLst>
          </p:cNvPr>
          <p:cNvCxnSpPr>
            <a:stCxn id="5" idx="3"/>
          </p:cNvCxnSpPr>
          <p:nvPr/>
        </p:nvCxnSpPr>
        <p:spPr>
          <a:xfrm>
            <a:off x="7978398" y="2402915"/>
            <a:ext cx="114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91444D-1605-4691-B20D-5D9BF515FE56}"/>
              </a:ext>
            </a:extLst>
          </p:cNvPr>
          <p:cNvSpPr txBox="1"/>
          <p:nvPr/>
        </p:nvSpPr>
        <p:spPr>
          <a:xfrm>
            <a:off x="8237537" y="1945715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D148F2-2129-42FB-8FA1-C5F687A0A1BA}"/>
              </a:ext>
            </a:extLst>
          </p:cNvPr>
          <p:cNvCxnSpPr/>
          <p:nvPr/>
        </p:nvCxnSpPr>
        <p:spPr>
          <a:xfrm>
            <a:off x="8032866" y="4656953"/>
            <a:ext cx="114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6B20AC-75A0-48B5-B530-8343AC8012BB}"/>
              </a:ext>
            </a:extLst>
          </p:cNvPr>
          <p:cNvSpPr txBox="1"/>
          <p:nvPr/>
        </p:nvSpPr>
        <p:spPr>
          <a:xfrm>
            <a:off x="8237537" y="419975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FBBF42-D29C-41D5-B4CA-57584AE4393E}"/>
              </a:ext>
            </a:extLst>
          </p:cNvPr>
          <p:cNvGrpSpPr/>
          <p:nvPr/>
        </p:nvGrpSpPr>
        <p:grpSpPr>
          <a:xfrm>
            <a:off x="454332" y="2613456"/>
            <a:ext cx="1828800" cy="1918721"/>
            <a:chOff x="509559" y="2133344"/>
            <a:chExt cx="1828800" cy="19187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D06938-84BE-4F10-A45A-829747195054}"/>
                </a:ext>
              </a:extLst>
            </p:cNvPr>
            <p:cNvSpPr/>
            <p:nvPr/>
          </p:nvSpPr>
          <p:spPr>
            <a:xfrm>
              <a:off x="509559" y="2133344"/>
              <a:ext cx="1828800" cy="18288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8F036-27E7-45FA-883D-8EA2EE36139D}"/>
                </a:ext>
              </a:extLst>
            </p:cNvPr>
            <p:cNvSpPr txBox="1"/>
            <p:nvPr/>
          </p:nvSpPr>
          <p:spPr>
            <a:xfrm>
              <a:off x="793017" y="2674947"/>
              <a:ext cx="12618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Control</a:t>
              </a:r>
            </a:p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Circuit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A51374-BF5C-4AB4-BD38-37FA3835A537}"/>
                </a:ext>
              </a:extLst>
            </p:cNvPr>
            <p:cNvSpPr txBox="1"/>
            <p:nvPr/>
          </p:nvSpPr>
          <p:spPr>
            <a:xfrm rot="16200000">
              <a:off x="638466" y="3590721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DA0481-EFEC-49B8-AE2C-6B7DC1D7FFEB}"/>
              </a:ext>
            </a:extLst>
          </p:cNvPr>
          <p:cNvSpPr txBox="1"/>
          <p:nvPr/>
        </p:nvSpPr>
        <p:spPr>
          <a:xfrm rot="16200000">
            <a:off x="4460520" y="249647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A34002-379B-498C-8FEC-F17D8A15031A}"/>
              </a:ext>
            </a:extLst>
          </p:cNvPr>
          <p:cNvSpPr txBox="1"/>
          <p:nvPr/>
        </p:nvSpPr>
        <p:spPr>
          <a:xfrm rot="16200000">
            <a:off x="4460520" y="475051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D9C81-2590-4216-9BB1-63A6579FCCE7}"/>
              </a:ext>
            </a:extLst>
          </p:cNvPr>
          <p:cNvSpPr txBox="1"/>
          <p:nvPr/>
        </p:nvSpPr>
        <p:spPr>
          <a:xfrm rot="16200000">
            <a:off x="9271248" y="498496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2689BC9-9FE4-4908-8FD1-B5EDFAB338DC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1097085" y="790113"/>
            <a:ext cx="627268" cy="2782704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0C0DE39-00CF-4F65-ADBF-8E6940AB6A13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 flipV="1">
            <a:off x="4320799" y="802953"/>
            <a:ext cx="7403555" cy="1599961"/>
          </a:xfrm>
          <a:prstGeom prst="bentConnector3">
            <a:avLst>
              <a:gd name="adj1" fmla="val 10308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E73D2E-331E-40E8-B6C7-93F6BED6B13B}"/>
              </a:ext>
            </a:extLst>
          </p:cNvPr>
          <p:cNvSpPr txBox="1"/>
          <p:nvPr/>
        </p:nvSpPr>
        <p:spPr>
          <a:xfrm>
            <a:off x="10168512" y="40284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D47109D-C5A5-40DD-8C09-4074C71AA63B}"/>
              </a:ext>
            </a:extLst>
          </p:cNvPr>
          <p:cNvCxnSpPr>
            <a:stCxn id="30" idx="3"/>
          </p:cNvCxnSpPr>
          <p:nvPr/>
        </p:nvCxnSpPr>
        <p:spPr>
          <a:xfrm flipV="1">
            <a:off x="2283132" y="2613456"/>
            <a:ext cx="2037666" cy="9144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C2E6782-90DB-44CA-A176-E3D25D3CB5E9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>
            <a:off x="2283132" y="3527856"/>
            <a:ext cx="2067527" cy="1129097"/>
          </a:xfrm>
          <a:prstGeom prst="bentConnector3">
            <a:avLst>
              <a:gd name="adj1" fmla="val 4957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70B07A0-FAA6-4BB9-871C-F2D9EB9C1BC8}"/>
              </a:ext>
            </a:extLst>
          </p:cNvPr>
          <p:cNvSpPr txBox="1"/>
          <p:nvPr/>
        </p:nvSpPr>
        <p:spPr>
          <a:xfrm>
            <a:off x="3389115" y="32982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SH, LD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54994D-37C5-4847-93F8-35097CB82081}"/>
              </a:ext>
            </a:extLst>
          </p:cNvPr>
          <p:cNvCxnSpPr>
            <a:cxnSpLocks/>
          </p:cNvCxnSpPr>
          <p:nvPr/>
        </p:nvCxnSpPr>
        <p:spPr>
          <a:xfrm>
            <a:off x="2759253" y="3401009"/>
            <a:ext cx="113080" cy="246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7F9FB81-DC12-4FB4-82B8-D76D631EB1D4}"/>
              </a:ext>
            </a:extLst>
          </p:cNvPr>
          <p:cNvSpPr txBox="1"/>
          <p:nvPr/>
        </p:nvSpPr>
        <p:spPr>
          <a:xfrm>
            <a:off x="2621565" y="300089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CF789-5A00-477D-BCDF-EC8621B27DB0}"/>
              </a:ext>
            </a:extLst>
          </p:cNvPr>
          <p:cNvCxnSpPr>
            <a:endCxn id="30" idx="0"/>
          </p:cNvCxnSpPr>
          <p:nvPr/>
        </p:nvCxnSpPr>
        <p:spPr>
          <a:xfrm>
            <a:off x="1368732" y="2202860"/>
            <a:ext cx="0" cy="410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9C66E63-F1E3-4693-B673-EFE310D23BF7}"/>
              </a:ext>
            </a:extLst>
          </p:cNvPr>
          <p:cNvSpPr txBox="1"/>
          <p:nvPr/>
        </p:nvSpPr>
        <p:spPr>
          <a:xfrm>
            <a:off x="1122510" y="1832118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DE0B28-7478-4C73-BC2B-6641B4BCC12E}"/>
              </a:ext>
            </a:extLst>
          </p:cNvPr>
          <p:cNvCxnSpPr>
            <a:cxnSpLocks/>
          </p:cNvCxnSpPr>
          <p:nvPr/>
        </p:nvCxnSpPr>
        <p:spPr>
          <a:xfrm flipV="1">
            <a:off x="6664050" y="1281395"/>
            <a:ext cx="0" cy="664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88AE8E-093B-465E-B30C-BDD12DA3466F}"/>
              </a:ext>
            </a:extLst>
          </p:cNvPr>
          <p:cNvCxnSpPr/>
          <p:nvPr/>
        </p:nvCxnSpPr>
        <p:spPr>
          <a:xfrm>
            <a:off x="6524634" y="1519587"/>
            <a:ext cx="284086" cy="150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613F255-78F8-419E-A55F-BA81D6F889BC}"/>
              </a:ext>
            </a:extLst>
          </p:cNvPr>
          <p:cNvSpPr txBox="1"/>
          <p:nvPr/>
        </p:nvSpPr>
        <p:spPr>
          <a:xfrm>
            <a:off x="6803467" y="1476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6414FC-0857-4275-9E16-CA8DD06C1B7F}"/>
              </a:ext>
            </a:extLst>
          </p:cNvPr>
          <p:cNvSpPr txBox="1"/>
          <p:nvPr/>
        </p:nvSpPr>
        <p:spPr>
          <a:xfrm>
            <a:off x="6334264" y="861104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</a:p>
        </p:txBody>
      </p:sp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F4387ED1-BE63-4D76-BCB6-6C2321EB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923835DF-DBD1-4E8B-B623-31B1D9BA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81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D453-90D7-4A12-ACE4-C10EA0DD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N-S and Output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C5C8C-51C1-4EE3-AE8F-2C427889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73846-01AD-4451-B592-90E4FF38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𝑨𝑩𝑪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8197" r="-303399" b="-6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417" t="-8197" r="-100938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6105" t="-8197" r="-749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208197" r="-30339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208197" r="-30263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208197" r="-2014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308197" r="-3033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308197" r="-30263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308197" r="-20149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408197" r="-3033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408197" r="-30263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408197" r="-20149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508197" r="-3033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508197" r="-30263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508197" r="-20149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608197" r="-3033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608197" r="-30263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608197" r="-201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391666-8FAC-4706-AF3C-BD4849EE13F4}"/>
              </a:ext>
            </a:extLst>
          </p:cNvPr>
          <p:cNvCxnSpPr>
            <a:cxnSpLocks/>
          </p:cNvCxnSpPr>
          <p:nvPr/>
        </p:nvCxnSpPr>
        <p:spPr>
          <a:xfrm flipV="1">
            <a:off x="2823099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E4A79-0B5D-4BB8-9E15-35450AF10862}"/>
              </a:ext>
            </a:extLst>
          </p:cNvPr>
          <p:cNvSpPr txBox="1"/>
          <p:nvPr/>
        </p:nvSpPr>
        <p:spPr>
          <a:xfrm>
            <a:off x="2168240" y="4936479"/>
            <a:ext cx="130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Minterm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C209F-C8AF-4E69-B264-0E71A4C89864}"/>
              </a:ext>
            </a:extLst>
          </p:cNvPr>
          <p:cNvCxnSpPr>
            <a:cxnSpLocks/>
          </p:cNvCxnSpPr>
          <p:nvPr/>
        </p:nvCxnSpPr>
        <p:spPr>
          <a:xfrm flipV="1">
            <a:off x="6357891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0F4FC6-7FD3-48E4-979D-075EDCA7FD20}"/>
              </a:ext>
            </a:extLst>
          </p:cNvPr>
          <p:cNvSpPr txBox="1"/>
          <p:nvPr/>
        </p:nvSpPr>
        <p:spPr>
          <a:xfrm>
            <a:off x="6110868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A6A3D3-FD25-4F57-8766-E7B8EE70C992}"/>
              </a:ext>
            </a:extLst>
          </p:cNvPr>
          <p:cNvCxnSpPr>
            <a:cxnSpLocks/>
          </p:cNvCxnSpPr>
          <p:nvPr/>
        </p:nvCxnSpPr>
        <p:spPr>
          <a:xfrm flipV="1">
            <a:off x="9618954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167545-BEF5-4D50-A324-DB6E460805C3}"/>
              </a:ext>
            </a:extLst>
          </p:cNvPr>
          <p:cNvSpPr txBox="1"/>
          <p:nvPr/>
        </p:nvSpPr>
        <p:spPr>
          <a:xfrm>
            <a:off x="9371931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/>
              <p:nvPr/>
            </p:nvSpPr>
            <p:spPr>
              <a:xfrm>
                <a:off x="1485050" y="5468136"/>
                <a:ext cx="9745681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1,2,3,9,10,11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050" y="5468136"/>
                <a:ext cx="9745681" cy="888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90285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D453-90D7-4A12-ACE4-C10EA0DD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N-S and Output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C5C8C-51C1-4EE3-AE8F-2C427889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73846-01AD-4451-B592-90E4FF38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𝑨𝑩𝑪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8197" r="-303399" b="-6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417" t="-8197" r="-100938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6105" t="-8197" r="-749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208197" r="-30339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208197" r="-30263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208197" r="-2014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308197" r="-3033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308197" r="-30263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308197" r="-20149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408197" r="-3033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408197" r="-30263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408197" r="-20149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508197" r="-3033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508197" r="-30263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508197" r="-20149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608197" r="-3033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608197" r="-30263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608197" r="-201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391666-8FAC-4706-AF3C-BD4849EE13F4}"/>
              </a:ext>
            </a:extLst>
          </p:cNvPr>
          <p:cNvCxnSpPr>
            <a:cxnSpLocks/>
          </p:cNvCxnSpPr>
          <p:nvPr/>
        </p:nvCxnSpPr>
        <p:spPr>
          <a:xfrm flipV="1">
            <a:off x="2823099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E4A79-0B5D-4BB8-9E15-35450AF10862}"/>
              </a:ext>
            </a:extLst>
          </p:cNvPr>
          <p:cNvSpPr txBox="1"/>
          <p:nvPr/>
        </p:nvSpPr>
        <p:spPr>
          <a:xfrm>
            <a:off x="2168240" y="4936479"/>
            <a:ext cx="130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Minterm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C209F-C8AF-4E69-B264-0E71A4C89864}"/>
              </a:ext>
            </a:extLst>
          </p:cNvPr>
          <p:cNvCxnSpPr>
            <a:cxnSpLocks/>
          </p:cNvCxnSpPr>
          <p:nvPr/>
        </p:nvCxnSpPr>
        <p:spPr>
          <a:xfrm flipV="1">
            <a:off x="6357891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0F4FC6-7FD3-48E4-979D-075EDCA7FD20}"/>
              </a:ext>
            </a:extLst>
          </p:cNvPr>
          <p:cNvSpPr txBox="1"/>
          <p:nvPr/>
        </p:nvSpPr>
        <p:spPr>
          <a:xfrm>
            <a:off x="6110868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A6A3D3-FD25-4F57-8766-E7B8EE70C992}"/>
              </a:ext>
            </a:extLst>
          </p:cNvPr>
          <p:cNvCxnSpPr>
            <a:cxnSpLocks/>
          </p:cNvCxnSpPr>
          <p:nvPr/>
        </p:nvCxnSpPr>
        <p:spPr>
          <a:xfrm flipV="1">
            <a:off x="9618954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167545-BEF5-4D50-A324-DB6E460805C3}"/>
              </a:ext>
            </a:extLst>
          </p:cNvPr>
          <p:cNvSpPr txBox="1"/>
          <p:nvPr/>
        </p:nvSpPr>
        <p:spPr>
          <a:xfrm>
            <a:off x="9371931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/>
              <p:nvPr/>
            </p:nvSpPr>
            <p:spPr>
              <a:xfrm>
                <a:off x="1624988" y="5468136"/>
                <a:ext cx="8714565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1, 8, 9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4988" y="5468136"/>
                <a:ext cx="8714565" cy="888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321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D453-90D7-4A12-ACE4-C10EA0DD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N-S and Output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C5C8C-51C1-4EE3-AE8F-2C427889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73846-01AD-4451-B592-90E4FF38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𝑨𝑩𝑪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8197" r="-303399" b="-6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417" t="-8197" r="-100938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6105" t="-8197" r="-749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208197" r="-30339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208197" r="-30263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208197" r="-2014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308197" r="-3033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308197" r="-30263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308197" r="-20149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408197" r="-3033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408197" r="-30263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408197" r="-20149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508197" r="-3033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508197" r="-30263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508197" r="-20149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608197" r="-3033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608197" r="-30263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608197" r="-201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391666-8FAC-4706-AF3C-BD4849EE13F4}"/>
              </a:ext>
            </a:extLst>
          </p:cNvPr>
          <p:cNvCxnSpPr>
            <a:cxnSpLocks/>
          </p:cNvCxnSpPr>
          <p:nvPr/>
        </p:nvCxnSpPr>
        <p:spPr>
          <a:xfrm flipV="1">
            <a:off x="2823099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E4A79-0B5D-4BB8-9E15-35450AF10862}"/>
              </a:ext>
            </a:extLst>
          </p:cNvPr>
          <p:cNvSpPr txBox="1"/>
          <p:nvPr/>
        </p:nvSpPr>
        <p:spPr>
          <a:xfrm>
            <a:off x="2168240" y="4936479"/>
            <a:ext cx="130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Minterm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C209F-C8AF-4E69-B264-0E71A4C89864}"/>
              </a:ext>
            </a:extLst>
          </p:cNvPr>
          <p:cNvCxnSpPr>
            <a:cxnSpLocks/>
          </p:cNvCxnSpPr>
          <p:nvPr/>
        </p:nvCxnSpPr>
        <p:spPr>
          <a:xfrm flipV="1">
            <a:off x="6357891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0F4FC6-7FD3-48E4-979D-075EDCA7FD20}"/>
              </a:ext>
            </a:extLst>
          </p:cNvPr>
          <p:cNvSpPr txBox="1"/>
          <p:nvPr/>
        </p:nvSpPr>
        <p:spPr>
          <a:xfrm>
            <a:off x="6110868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A6A3D3-FD25-4F57-8766-E7B8EE70C992}"/>
              </a:ext>
            </a:extLst>
          </p:cNvPr>
          <p:cNvCxnSpPr>
            <a:cxnSpLocks/>
          </p:cNvCxnSpPr>
          <p:nvPr/>
        </p:nvCxnSpPr>
        <p:spPr>
          <a:xfrm flipV="1">
            <a:off x="9618954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167545-BEF5-4D50-A324-DB6E460805C3}"/>
              </a:ext>
            </a:extLst>
          </p:cNvPr>
          <p:cNvSpPr txBox="1"/>
          <p:nvPr/>
        </p:nvSpPr>
        <p:spPr>
          <a:xfrm>
            <a:off x="9371931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/>
              <p:nvPr/>
            </p:nvSpPr>
            <p:spPr>
              <a:xfrm>
                <a:off x="838200" y="5468136"/>
                <a:ext cx="10574883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1,2,3,6,9,10,11,14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8136"/>
                <a:ext cx="10574883" cy="888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651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8D453-90D7-4A12-ACE4-C10EA0DD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N-S and Output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C5C8C-51C1-4EE3-AE8F-2C4278895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73846-01AD-4451-B592-90E4FF38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𝑨𝑩𝑪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 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𝑺𝑯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𝑳𝑫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𝟎𝟎𝟏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𝟎𝟏𝟏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𝟎𝟏𝟎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𝟏𝟏𝟎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𝟎𝟎𝟎</m:t>
                                </m:r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D532EB2-7012-4E3E-A3B9-1B0DC50B9D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71015" y="1690688"/>
              <a:ext cx="8649970" cy="25958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47570">
                      <a:extLst>
                        <a:ext uri="{9D8B030D-6E8A-4147-A177-3AD203B41FA5}">
                          <a16:colId xmlns:a16="http://schemas.microsoft.com/office/drawing/2014/main" val="3536109507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249534843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163622683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585311810"/>
                        </a:ext>
                      </a:extLst>
                    </a:gridCol>
                    <a:gridCol w="1625600">
                      <a:extLst>
                        <a:ext uri="{9D8B030D-6E8A-4147-A177-3AD203B41FA5}">
                          <a16:colId xmlns:a16="http://schemas.microsoft.com/office/drawing/2014/main" val="26962262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8197" r="-303399" b="-6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6417" t="-8197" r="-100938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6105" t="-8197" r="-749" b="-6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652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ST = 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706482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208197" r="-303399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208197" r="-302632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208197" r="-201498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65530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308197" r="-30339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308197" r="-302632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308197" r="-20149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472857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408197" r="-30339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408197" r="-302632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408197" r="-20149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78207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508197" r="-30339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508197" r="-302632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508197" r="-20149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52144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3" t="-608197" r="-30339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3083" t="-608197" r="-302632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2210" t="-608197" r="-20149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999715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391666-8FAC-4706-AF3C-BD4849EE13F4}"/>
              </a:ext>
            </a:extLst>
          </p:cNvPr>
          <p:cNvCxnSpPr>
            <a:cxnSpLocks/>
          </p:cNvCxnSpPr>
          <p:nvPr/>
        </p:nvCxnSpPr>
        <p:spPr>
          <a:xfrm flipV="1">
            <a:off x="2823099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23E4A79-0B5D-4BB8-9E15-35450AF10862}"/>
              </a:ext>
            </a:extLst>
          </p:cNvPr>
          <p:cNvSpPr txBox="1"/>
          <p:nvPr/>
        </p:nvSpPr>
        <p:spPr>
          <a:xfrm>
            <a:off x="2168240" y="4936479"/>
            <a:ext cx="130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Minterm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EC209F-C8AF-4E69-B264-0E71A4C89864}"/>
              </a:ext>
            </a:extLst>
          </p:cNvPr>
          <p:cNvCxnSpPr>
            <a:cxnSpLocks/>
          </p:cNvCxnSpPr>
          <p:nvPr/>
        </p:nvCxnSpPr>
        <p:spPr>
          <a:xfrm flipV="1">
            <a:off x="6357891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0F4FC6-7FD3-48E4-979D-075EDCA7FD20}"/>
              </a:ext>
            </a:extLst>
          </p:cNvPr>
          <p:cNvSpPr txBox="1"/>
          <p:nvPr/>
        </p:nvSpPr>
        <p:spPr>
          <a:xfrm>
            <a:off x="6110868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A6A3D3-FD25-4F57-8766-E7B8EE70C992}"/>
              </a:ext>
            </a:extLst>
          </p:cNvPr>
          <p:cNvCxnSpPr>
            <a:cxnSpLocks/>
          </p:cNvCxnSpPr>
          <p:nvPr/>
        </p:nvCxnSpPr>
        <p:spPr>
          <a:xfrm flipV="1">
            <a:off x="9618954" y="4421080"/>
            <a:ext cx="0" cy="514904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1167545-BEF5-4D50-A324-DB6E460805C3}"/>
              </a:ext>
            </a:extLst>
          </p:cNvPr>
          <p:cNvSpPr txBox="1"/>
          <p:nvPr/>
        </p:nvSpPr>
        <p:spPr>
          <a:xfrm>
            <a:off x="9371931" y="4935984"/>
            <a:ext cx="494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+8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/>
              <p:nvPr/>
            </p:nvSpPr>
            <p:spPr>
              <a:xfrm>
                <a:off x="838200" y="5468136"/>
                <a:ext cx="8330678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𝐿𝐷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29CF2C-059A-4F35-867C-7EF6EF11D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68136"/>
                <a:ext cx="8330678" cy="8888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1619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23800-CAD7-44B9-84D4-B0D8A55C9219}"/>
                  </a:ext>
                </a:extLst>
              </p:cNvPr>
              <p:cNvSpPr txBox="1"/>
              <p:nvPr/>
            </p:nvSpPr>
            <p:spPr>
              <a:xfrm>
                <a:off x="1811269" y="136525"/>
                <a:ext cx="8569462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2, 10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23800-CAD7-44B9-84D4-B0D8A55C9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269" y="136525"/>
                <a:ext cx="8569462" cy="888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7605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23800-CAD7-44B9-84D4-B0D8A55C9219}"/>
                  </a:ext>
                </a:extLst>
              </p:cNvPr>
              <p:cNvSpPr txBox="1"/>
              <p:nvPr/>
            </p:nvSpPr>
            <p:spPr>
              <a:xfrm>
                <a:off x="3936193" y="341598"/>
                <a:ext cx="35244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A23800-CAD7-44B9-84D4-B0D8A55C9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193" y="341598"/>
                <a:ext cx="352442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FB27C959-B5E0-4A70-9CA2-61D7DF8F1CCB}"/>
              </a:ext>
            </a:extLst>
          </p:cNvPr>
          <p:cNvSpPr/>
          <p:nvPr/>
        </p:nvSpPr>
        <p:spPr>
          <a:xfrm>
            <a:off x="7260587" y="2093660"/>
            <a:ext cx="550080" cy="63808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C8C8E0-CD99-4FCB-815B-73FC5AC418DA}"/>
              </a:ext>
            </a:extLst>
          </p:cNvPr>
          <p:cNvSpPr/>
          <p:nvPr/>
        </p:nvSpPr>
        <p:spPr>
          <a:xfrm>
            <a:off x="7244858" y="4740719"/>
            <a:ext cx="550080" cy="638082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0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5A41DB-A97C-42D7-BA9E-960B71B964D3}"/>
                  </a:ext>
                </a:extLst>
              </p:cNvPr>
              <p:cNvSpPr txBox="1"/>
              <p:nvPr/>
            </p:nvSpPr>
            <p:spPr>
              <a:xfrm>
                <a:off x="1418553" y="149003"/>
                <a:ext cx="9745681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1,2,3,9,10,11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5A41DB-A97C-42D7-BA9E-960B71B9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53" y="149003"/>
                <a:ext cx="9745681" cy="888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24919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5A41DB-A97C-42D7-BA9E-960B71B964D3}"/>
                  </a:ext>
                </a:extLst>
              </p:cNvPr>
              <p:cNvSpPr txBox="1"/>
              <p:nvPr/>
            </p:nvSpPr>
            <p:spPr>
              <a:xfrm>
                <a:off x="1418553" y="149003"/>
                <a:ext cx="35801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5A41DB-A97C-42D7-BA9E-960B71B9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53" y="149003"/>
                <a:ext cx="3580147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A732AEB-F018-4DF3-A6C8-B2768A655FE5}"/>
              </a:ext>
            </a:extLst>
          </p:cNvPr>
          <p:cNvSpPr/>
          <p:nvPr/>
        </p:nvSpPr>
        <p:spPr>
          <a:xfrm>
            <a:off x="5078061" y="2081181"/>
            <a:ext cx="1630361" cy="331380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5216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5A41DB-A97C-42D7-BA9E-960B71B964D3}"/>
                  </a:ext>
                </a:extLst>
              </p:cNvPr>
              <p:cNvSpPr txBox="1"/>
              <p:nvPr/>
            </p:nvSpPr>
            <p:spPr>
              <a:xfrm>
                <a:off x="1418553" y="149003"/>
                <a:ext cx="4237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D5A41DB-A97C-42D7-BA9E-960B71B9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553" y="149003"/>
                <a:ext cx="423718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A732AEB-F018-4DF3-A6C8-B2768A655FE5}"/>
              </a:ext>
            </a:extLst>
          </p:cNvPr>
          <p:cNvSpPr/>
          <p:nvPr/>
        </p:nvSpPr>
        <p:spPr>
          <a:xfrm>
            <a:off x="5078061" y="2081181"/>
            <a:ext cx="1630361" cy="3313805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942E1F3-20EB-446D-A738-D8FBA613310F}"/>
              </a:ext>
            </a:extLst>
          </p:cNvPr>
          <p:cNvSpPr/>
          <p:nvPr/>
        </p:nvSpPr>
        <p:spPr>
          <a:xfrm>
            <a:off x="6105673" y="1954486"/>
            <a:ext cx="1704992" cy="80342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DC25C0-EA8D-40EE-95D6-03C0DFE9355E}"/>
              </a:ext>
            </a:extLst>
          </p:cNvPr>
          <p:cNvSpPr/>
          <p:nvPr/>
        </p:nvSpPr>
        <p:spPr>
          <a:xfrm>
            <a:off x="6155459" y="4680931"/>
            <a:ext cx="1704992" cy="80342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13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59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9638D-3168-479A-A612-F9278107DDAE}"/>
                  </a:ext>
                </a:extLst>
              </p:cNvPr>
              <p:cNvSpPr txBox="1"/>
              <p:nvPr/>
            </p:nvSpPr>
            <p:spPr>
              <a:xfrm>
                <a:off x="1766075" y="187206"/>
                <a:ext cx="8714565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1, 8, 9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9638D-3168-479A-A612-F9278107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075" y="187206"/>
                <a:ext cx="8714565" cy="888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2056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88646-04F3-45AA-BD73-DC41B707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18" name="Graphic 7" descr="Question mark">
            <a:extLst>
              <a:ext uri="{FF2B5EF4-FFF2-40B4-BE49-F238E27FC236}">
                <a16:creationId xmlns:a16="http://schemas.microsoft.com/office/drawing/2014/main" id="{DF46B698-535C-4071-A2AD-904292DB1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9" name="Graphic 9" descr="Question mark">
            <a:extLst>
              <a:ext uri="{FF2B5EF4-FFF2-40B4-BE49-F238E27FC236}">
                <a16:creationId xmlns:a16="http://schemas.microsoft.com/office/drawing/2014/main" id="{D1AF4AC9-982A-4E9B-B552-8B1E75B1E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29878-E8C9-42A9-B6FB-4EADD598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A5E56-826E-4430-82AF-9B3C222D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92AB557-1371-43F0-ABCB-8059F098FE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36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60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9638D-3168-479A-A612-F9278107DDAE}"/>
                  </a:ext>
                </a:extLst>
              </p:cNvPr>
              <p:cNvSpPr txBox="1"/>
              <p:nvPr/>
            </p:nvSpPr>
            <p:spPr>
              <a:xfrm>
                <a:off x="1766075" y="187206"/>
                <a:ext cx="39238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9638D-3168-479A-A612-F9278107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075" y="187206"/>
                <a:ext cx="392383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64988FD-7972-47C9-A5BF-51B407A23D24}"/>
              </a:ext>
            </a:extLst>
          </p:cNvPr>
          <p:cNvSpPr/>
          <p:nvPr/>
        </p:nvSpPr>
        <p:spPr>
          <a:xfrm>
            <a:off x="5078061" y="2081181"/>
            <a:ext cx="536631" cy="323926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75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61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9638D-3168-479A-A612-F9278107DDAE}"/>
                  </a:ext>
                </a:extLst>
              </p:cNvPr>
              <p:cNvSpPr txBox="1"/>
              <p:nvPr/>
            </p:nvSpPr>
            <p:spPr>
              <a:xfrm>
                <a:off x="1766075" y="187206"/>
                <a:ext cx="47361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𝑆𝑇𝐵</m:t>
                      </m:r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39638D-3168-479A-A612-F9278107D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075" y="187206"/>
                <a:ext cx="4736168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64988FD-7972-47C9-A5BF-51B407A23D24}"/>
              </a:ext>
            </a:extLst>
          </p:cNvPr>
          <p:cNvSpPr/>
          <p:nvPr/>
        </p:nvSpPr>
        <p:spPr>
          <a:xfrm>
            <a:off x="5078061" y="2081181"/>
            <a:ext cx="536631" cy="323926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ED6F9E-CD9E-4425-A7D1-4273189A641E}"/>
              </a:ext>
            </a:extLst>
          </p:cNvPr>
          <p:cNvSpPr/>
          <p:nvPr/>
        </p:nvSpPr>
        <p:spPr>
          <a:xfrm>
            <a:off x="3994103" y="3951654"/>
            <a:ext cx="1722829" cy="142004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083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62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969551-BE42-4F1B-9404-EBD81BF2943A}"/>
                  </a:ext>
                </a:extLst>
              </p:cNvPr>
              <p:cNvSpPr txBox="1"/>
              <p:nvPr/>
            </p:nvSpPr>
            <p:spPr>
              <a:xfrm>
                <a:off x="875926" y="231461"/>
                <a:ext cx="10574883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1,2,3,6,9,10,11,14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969551-BE42-4F1B-9404-EBD81BF2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26" y="231461"/>
                <a:ext cx="10574883" cy="888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7189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63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969551-BE42-4F1B-9404-EBD81BF2943A}"/>
                  </a:ext>
                </a:extLst>
              </p:cNvPr>
              <p:cNvSpPr txBox="1"/>
              <p:nvPr/>
            </p:nvSpPr>
            <p:spPr>
              <a:xfrm>
                <a:off x="875926" y="231461"/>
                <a:ext cx="36065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969551-BE42-4F1B-9404-EBD81BF2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26" y="231461"/>
                <a:ext cx="3606500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7BD48D4-0AF9-4E57-9346-4D55234EC6CE}"/>
              </a:ext>
            </a:extLst>
          </p:cNvPr>
          <p:cNvSpPr/>
          <p:nvPr/>
        </p:nvSpPr>
        <p:spPr>
          <a:xfrm>
            <a:off x="6105673" y="2081181"/>
            <a:ext cx="1704993" cy="330805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784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64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969551-BE42-4F1B-9404-EBD81BF2943A}"/>
                  </a:ext>
                </a:extLst>
              </p:cNvPr>
              <p:cNvSpPr txBox="1"/>
              <p:nvPr/>
            </p:nvSpPr>
            <p:spPr>
              <a:xfrm>
                <a:off x="875926" y="231461"/>
                <a:ext cx="39168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𝑆𝐻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8969551-BE42-4F1B-9404-EBD81BF29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26" y="231461"/>
                <a:ext cx="39168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7BD48D4-0AF9-4E57-9346-4D55234EC6CE}"/>
              </a:ext>
            </a:extLst>
          </p:cNvPr>
          <p:cNvSpPr/>
          <p:nvPr/>
        </p:nvSpPr>
        <p:spPr>
          <a:xfrm>
            <a:off x="6105673" y="2081181"/>
            <a:ext cx="1704993" cy="330805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A2B0CB-6E36-44ED-B478-B21740149479}"/>
              </a:ext>
            </a:extLst>
          </p:cNvPr>
          <p:cNvSpPr/>
          <p:nvPr/>
        </p:nvSpPr>
        <p:spPr>
          <a:xfrm>
            <a:off x="4962617" y="2081181"/>
            <a:ext cx="1909205" cy="330805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467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65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83E2821-6577-427D-8A3A-D4E5FA97D9F4}"/>
                  </a:ext>
                </a:extLst>
              </p:cNvPr>
              <p:cNvSpPr txBox="1"/>
              <p:nvPr/>
            </p:nvSpPr>
            <p:spPr>
              <a:xfrm>
                <a:off x="1691217" y="159946"/>
                <a:ext cx="8330678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𝐿𝐷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4, 5, 7, 12, 13, 15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83E2821-6577-427D-8A3A-D4E5FA97D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217" y="159946"/>
                <a:ext cx="8330678" cy="88883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5143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A6EC98-59C7-4EFC-B1C5-B81B44480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B714A3-0C7C-4567-ADF7-65FA13E8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66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26B040-C6ED-4766-91DB-19149D18F237}"/>
              </a:ext>
            </a:extLst>
          </p:cNvPr>
          <p:cNvGrpSpPr/>
          <p:nvPr/>
        </p:nvGrpSpPr>
        <p:grpSpPr>
          <a:xfrm>
            <a:off x="2909769" y="1297300"/>
            <a:ext cx="5825373" cy="4932311"/>
            <a:chOff x="599184" y="1653818"/>
            <a:chExt cx="5825373" cy="49323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3F064F-E469-46F7-9BD7-45E4CD42613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99184" y="1690688"/>
              <a:ext cx="5825373" cy="4895441"/>
              <a:chOff x="2355122" y="469567"/>
              <a:chExt cx="7328655" cy="6158747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C51211A-6B92-4F29-8026-CF75A6E438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673291" y="763398"/>
                <a:ext cx="6845417" cy="5469451"/>
                <a:chOff x="2399251" y="1526796"/>
                <a:chExt cx="6845417" cy="5469451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CC271E4-3E2A-4AEE-AC87-586A6319FB9B}"/>
                    </a:ext>
                  </a:extLst>
                </p:cNvPr>
                <p:cNvSpPr/>
                <p:nvPr/>
              </p:nvSpPr>
              <p:spPr>
                <a:xfrm>
                  <a:off x="3103926" y="2013358"/>
                  <a:ext cx="5444455" cy="4479517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219884A-ED99-4ABF-B9A9-61E5E301D002}"/>
                    </a:ext>
                  </a:extLst>
                </p:cNvPr>
                <p:cNvCxnSpPr>
                  <a:cxnSpLocks/>
                  <a:endCxn id="53" idx="3"/>
                </p:cNvCxnSpPr>
                <p:nvPr/>
              </p:nvCxnSpPr>
              <p:spPr>
                <a:xfrm>
                  <a:off x="2399251" y="4253117"/>
                  <a:ext cx="614913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1DCDE224-5B70-4602-B226-14428FBCD163}"/>
                    </a:ext>
                  </a:extLst>
                </p:cNvPr>
                <p:cNvCxnSpPr>
                  <a:cxnSpLocks/>
                  <a:endCxn id="53" idx="2"/>
                </p:cNvCxnSpPr>
                <p:nvPr/>
              </p:nvCxnSpPr>
              <p:spPr>
                <a:xfrm>
                  <a:off x="5826153" y="1526796"/>
                  <a:ext cx="1" cy="496607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D2A19CD2-35DB-45BC-B316-D47E35AAAD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3926" y="3154261"/>
                  <a:ext cx="6140742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04FE796-6600-4F2B-8C9C-BCE0A37A0F79}"/>
                    </a:ext>
                  </a:extLst>
                </p:cNvPr>
                <p:cNvCxnSpPr/>
                <p:nvPr/>
              </p:nvCxnSpPr>
              <p:spPr>
                <a:xfrm>
                  <a:off x="3103926" y="5419288"/>
                  <a:ext cx="60400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B4594FF-3E8A-4DB9-8590-0DA10B0BF9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95831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124EBF07-1238-4DAA-9498-AFF02A76E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5596" y="2013358"/>
                  <a:ext cx="0" cy="4982889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2E82ADA8-FE33-4762-8E2B-0CD7E146C4E5}"/>
                    </a:ext>
                  </a:extLst>
                </p:cNvPr>
                <p:cNvCxnSpPr/>
                <p:nvPr/>
              </p:nvCxnSpPr>
              <p:spPr>
                <a:xfrm flipH="1" flipV="1">
                  <a:off x="2709644" y="1602297"/>
                  <a:ext cx="394282" cy="41106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0486FE2-155D-4771-B7B5-007E930CB1EF}"/>
                  </a:ext>
                </a:extLst>
              </p:cNvPr>
              <p:cNvSpPr txBox="1"/>
              <p:nvPr/>
            </p:nvSpPr>
            <p:spPr>
              <a:xfrm>
                <a:off x="2673291" y="46956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B9216B-D9DC-455E-8625-70DF46485FF8}"/>
                  </a:ext>
                </a:extLst>
              </p:cNvPr>
              <p:cNvSpPr txBox="1"/>
              <p:nvPr/>
            </p:nvSpPr>
            <p:spPr>
              <a:xfrm>
                <a:off x="2756699" y="1040018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4738E73-28F6-4330-97CE-7C534B4A4BC5}"/>
                  </a:ext>
                </a:extLst>
              </p:cNvPr>
              <p:cNvSpPr txBox="1"/>
              <p:nvPr/>
            </p:nvSpPr>
            <p:spPr>
              <a:xfrm>
                <a:off x="3150981" y="775657"/>
                <a:ext cx="232402" cy="464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E7B79C1-CA9A-42CB-9CD9-D276883C39E3}"/>
                  </a:ext>
                </a:extLst>
              </p:cNvPr>
              <p:cNvSpPr txBox="1"/>
              <p:nvPr/>
            </p:nvSpPr>
            <p:spPr>
              <a:xfrm>
                <a:off x="2355122" y="2025575"/>
                <a:ext cx="1028261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ST’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F90AB46-E79C-416C-8EB3-17DC1E568EF1}"/>
                  </a:ext>
                </a:extLst>
              </p:cNvPr>
              <p:cNvSpPr txBox="1"/>
              <p:nvPr/>
            </p:nvSpPr>
            <p:spPr>
              <a:xfrm>
                <a:off x="2398082" y="4143293"/>
                <a:ext cx="849180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ST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329A5D-832B-4B28-BFA8-5F237D414EC6}"/>
                  </a:ext>
                </a:extLst>
              </p:cNvPr>
              <p:cNvSpPr txBox="1"/>
              <p:nvPr/>
            </p:nvSpPr>
            <p:spPr>
              <a:xfrm>
                <a:off x="8978801" y="3135775"/>
                <a:ext cx="623555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6E14384-1CCA-42FC-8FD9-57C07C2209F4}"/>
                  </a:ext>
                </a:extLst>
              </p:cNvPr>
              <p:cNvSpPr txBox="1"/>
              <p:nvPr/>
            </p:nvSpPr>
            <p:spPr>
              <a:xfrm>
                <a:off x="8920308" y="1409350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C341AD-7D47-4BDB-8143-A795B4E949E0}"/>
                  </a:ext>
                </a:extLst>
              </p:cNvPr>
              <p:cNvSpPr txBox="1"/>
              <p:nvPr/>
            </p:nvSpPr>
            <p:spPr>
              <a:xfrm>
                <a:off x="8922443" y="4838741"/>
                <a:ext cx="761334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A’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E4A69D9-4611-4ACC-8D1E-BFA59C1F9B65}"/>
                  </a:ext>
                </a:extLst>
              </p:cNvPr>
              <p:cNvSpPr txBox="1"/>
              <p:nvPr/>
            </p:nvSpPr>
            <p:spPr>
              <a:xfrm>
                <a:off x="7828702" y="5734133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89EE1AD-73FE-4D58-8BDF-7D3FF4E9BE69}"/>
                  </a:ext>
                </a:extLst>
              </p:cNvPr>
              <p:cNvSpPr txBox="1"/>
              <p:nvPr/>
            </p:nvSpPr>
            <p:spPr>
              <a:xfrm>
                <a:off x="3719277" y="5708452"/>
                <a:ext cx="760043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C’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A30BC58-6FFD-4DD1-BEDF-BC1C3CABBCEE}"/>
                  </a:ext>
                </a:extLst>
              </p:cNvPr>
              <p:cNvSpPr txBox="1"/>
              <p:nvPr/>
            </p:nvSpPr>
            <p:spPr>
              <a:xfrm>
                <a:off x="5802615" y="5737753"/>
                <a:ext cx="573138" cy="890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B2AA89A-DA0A-4791-8DD5-19EDA36FE64C}"/>
                  </a:ext>
                </a:extLst>
              </p:cNvPr>
              <p:cNvSpPr txBox="1"/>
              <p:nvPr/>
            </p:nvSpPr>
            <p:spPr>
              <a:xfrm>
                <a:off x="4368185" y="200050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D3067F8-23E3-424C-8BA1-C0AC330911F0}"/>
                  </a:ext>
                </a:extLst>
              </p:cNvPr>
              <p:cNvSpPr txBox="1"/>
              <p:nvPr/>
            </p:nvSpPr>
            <p:spPr>
              <a:xfrm>
                <a:off x="5798506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775079D-E996-4369-9F92-66F68E23A32D}"/>
                  </a:ext>
                </a:extLst>
              </p:cNvPr>
              <p:cNvSpPr txBox="1"/>
              <p:nvPr/>
            </p:nvSpPr>
            <p:spPr>
              <a:xfrm>
                <a:off x="7117995" y="202153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4A25945-5966-419F-92D0-16B7EE626A24}"/>
                  </a:ext>
                </a:extLst>
              </p:cNvPr>
              <p:cNvSpPr txBox="1"/>
              <p:nvPr/>
            </p:nvSpPr>
            <p:spPr>
              <a:xfrm>
                <a:off x="8520735" y="20173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2D9C053-3EEA-40E6-9C14-0D2BD76C26AD}"/>
                  </a:ext>
                </a:extLst>
              </p:cNvPr>
              <p:cNvSpPr txBox="1"/>
              <p:nvPr/>
            </p:nvSpPr>
            <p:spPr>
              <a:xfrm>
                <a:off x="4368185" y="312250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5D0362-A286-4BCE-9816-AC55F75706A9}"/>
                  </a:ext>
                </a:extLst>
              </p:cNvPr>
              <p:cNvSpPr txBox="1"/>
              <p:nvPr/>
            </p:nvSpPr>
            <p:spPr>
              <a:xfrm>
                <a:off x="5798506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DDC0EAD-D97E-4B05-BA7F-3EBA2F95EE5E}"/>
                  </a:ext>
                </a:extLst>
              </p:cNvPr>
              <p:cNvSpPr txBox="1"/>
              <p:nvPr/>
            </p:nvSpPr>
            <p:spPr>
              <a:xfrm>
                <a:off x="7117995" y="314353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66B3CF-9D31-4404-BF44-686CA6F5D9E6}"/>
                  </a:ext>
                </a:extLst>
              </p:cNvPr>
              <p:cNvSpPr txBox="1"/>
              <p:nvPr/>
            </p:nvSpPr>
            <p:spPr>
              <a:xfrm>
                <a:off x="8520735" y="3139394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8737EB5-19DC-4EE2-B267-0BD1101AC6FF}"/>
                  </a:ext>
                </a:extLst>
              </p:cNvPr>
              <p:cNvSpPr txBox="1"/>
              <p:nvPr/>
            </p:nvSpPr>
            <p:spPr>
              <a:xfrm>
                <a:off x="4223715" y="424238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0F2453D-5D8A-4D8B-8164-393C3ED2EC68}"/>
                  </a:ext>
                </a:extLst>
              </p:cNvPr>
              <p:cNvSpPr txBox="1"/>
              <p:nvPr/>
            </p:nvSpPr>
            <p:spPr>
              <a:xfrm>
                <a:off x="5654036" y="425363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13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CA06349-24D9-4CBA-BFC2-7E2D5DC14831}"/>
                  </a:ext>
                </a:extLst>
              </p:cNvPr>
              <p:cNvSpPr txBox="1"/>
              <p:nvPr/>
            </p:nvSpPr>
            <p:spPr>
              <a:xfrm>
                <a:off x="6967795" y="427062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15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98FBF61-A763-498A-904A-BD9F629C2BBE}"/>
                  </a:ext>
                </a:extLst>
              </p:cNvPr>
              <p:cNvSpPr txBox="1"/>
              <p:nvPr/>
            </p:nvSpPr>
            <p:spPr>
              <a:xfrm>
                <a:off x="8387687" y="42865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14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980FC-EC21-4FDD-9054-DC954BB8C9F7}"/>
                  </a:ext>
                </a:extLst>
              </p:cNvPr>
              <p:cNvSpPr txBox="1"/>
              <p:nvPr/>
            </p:nvSpPr>
            <p:spPr>
              <a:xfrm>
                <a:off x="4368185" y="537624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8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883FAA7-FD71-491F-9A48-C48E1794F8C2}"/>
                  </a:ext>
                </a:extLst>
              </p:cNvPr>
              <p:cNvSpPr txBox="1"/>
              <p:nvPr/>
            </p:nvSpPr>
            <p:spPr>
              <a:xfrm>
                <a:off x="5760664" y="533912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9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F87614B-6F61-4BAB-991F-B8DDE0527B0D}"/>
                  </a:ext>
                </a:extLst>
              </p:cNvPr>
              <p:cNvSpPr txBox="1"/>
              <p:nvPr/>
            </p:nvSpPr>
            <p:spPr>
              <a:xfrm>
                <a:off x="7018359" y="5327357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11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A317545-087D-49F0-8F27-FAF03CD5FD85}"/>
                  </a:ext>
                </a:extLst>
              </p:cNvPr>
              <p:cNvSpPr txBox="1"/>
              <p:nvPr/>
            </p:nvSpPr>
            <p:spPr>
              <a:xfrm>
                <a:off x="8374013" y="5324175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10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C57EF3-AC5D-4BC4-B001-4A5D9353DF1A}"/>
                </a:ext>
              </a:extLst>
            </p:cNvPr>
            <p:cNvSpPr txBox="1"/>
            <p:nvPr/>
          </p:nvSpPr>
          <p:spPr>
            <a:xfrm>
              <a:off x="1755592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0A22F-7741-4412-AB84-4379A43CC863}"/>
                </a:ext>
              </a:extLst>
            </p:cNvPr>
            <p:cNvSpPr txBox="1"/>
            <p:nvPr/>
          </p:nvSpPr>
          <p:spPr>
            <a:xfrm>
              <a:off x="2841800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595E8E-A624-4D0E-B666-7FD028BC6568}"/>
                </a:ext>
              </a:extLst>
            </p:cNvPr>
            <p:cNvSpPr txBox="1"/>
            <p:nvPr/>
          </p:nvSpPr>
          <p:spPr>
            <a:xfrm>
              <a:off x="3985939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AA47DD-4A3A-42F2-A4DA-28A5AA564062}"/>
                </a:ext>
              </a:extLst>
            </p:cNvPr>
            <p:cNvSpPr txBox="1"/>
            <p:nvPr/>
          </p:nvSpPr>
          <p:spPr>
            <a:xfrm>
              <a:off x="175342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772156-4FBE-4184-9C11-CF9E9EA92E78}"/>
                </a:ext>
              </a:extLst>
            </p:cNvPr>
            <p:cNvSpPr txBox="1"/>
            <p:nvPr/>
          </p:nvSpPr>
          <p:spPr>
            <a:xfrm>
              <a:off x="2842895" y="3390467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1E33BE-CDD4-4397-8B4F-16967B1EE219}"/>
                </a:ext>
              </a:extLst>
            </p:cNvPr>
            <p:cNvSpPr txBox="1"/>
            <p:nvPr/>
          </p:nvSpPr>
          <p:spPr>
            <a:xfrm>
              <a:off x="5043299" y="52153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C5460F-49CD-4308-9BBD-FD5EA837EBBC}"/>
                </a:ext>
              </a:extLst>
            </p:cNvPr>
            <p:cNvSpPr txBox="1"/>
            <p:nvPr/>
          </p:nvSpPr>
          <p:spPr>
            <a:xfrm>
              <a:off x="1753425" y="4308172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75A8C-6C8B-45C7-8C2D-D27A4D2B3862}"/>
                </a:ext>
              </a:extLst>
            </p:cNvPr>
            <p:cNvSpPr txBox="1"/>
            <p:nvPr/>
          </p:nvSpPr>
          <p:spPr>
            <a:xfrm>
              <a:off x="2840035" y="4309789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551AD1-0027-47A4-9F68-B68D7FAD5546}"/>
                </a:ext>
              </a:extLst>
            </p:cNvPr>
            <p:cNvSpPr txBox="1"/>
            <p:nvPr/>
          </p:nvSpPr>
          <p:spPr>
            <a:xfrm>
              <a:off x="5053074" y="254105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0C9D0A-BF99-43B6-B8F7-18A6DE074927}"/>
                </a:ext>
              </a:extLst>
            </p:cNvPr>
            <p:cNvSpPr txBox="1"/>
            <p:nvPr/>
          </p:nvSpPr>
          <p:spPr>
            <a:xfrm>
              <a:off x="3982523" y="3385753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E90E28B-338C-4A62-818A-F39761B37222}"/>
                </a:ext>
              </a:extLst>
            </p:cNvPr>
            <p:cNvSpPr txBox="1"/>
            <p:nvPr/>
          </p:nvSpPr>
          <p:spPr>
            <a:xfrm>
              <a:off x="5049658" y="3388313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8C2DB2-3CC0-424D-B126-E25F3BA8760E}"/>
                </a:ext>
              </a:extLst>
            </p:cNvPr>
            <p:cNvSpPr txBox="1"/>
            <p:nvPr/>
          </p:nvSpPr>
          <p:spPr>
            <a:xfrm>
              <a:off x="3989477" y="4314984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F0BC22-176D-468A-B7A8-77B8E8D47494}"/>
                </a:ext>
              </a:extLst>
            </p:cNvPr>
            <p:cNvSpPr txBox="1"/>
            <p:nvPr/>
          </p:nvSpPr>
          <p:spPr>
            <a:xfrm>
              <a:off x="5044945" y="4308829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FBC24-FF50-41CD-90AE-97C17EA47E28}"/>
                </a:ext>
              </a:extLst>
            </p:cNvPr>
            <p:cNvSpPr txBox="1"/>
            <p:nvPr/>
          </p:nvSpPr>
          <p:spPr>
            <a:xfrm>
              <a:off x="175342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0C0F7C-D132-4CCC-AF39-10222F8DD3D3}"/>
                </a:ext>
              </a:extLst>
            </p:cNvPr>
            <p:cNvSpPr txBox="1"/>
            <p:nvPr/>
          </p:nvSpPr>
          <p:spPr>
            <a:xfrm>
              <a:off x="2840035" y="5205792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EF0EE3-EE96-4D29-89F4-B453262A7C78}"/>
                </a:ext>
              </a:extLst>
            </p:cNvPr>
            <p:cNvSpPr txBox="1"/>
            <p:nvPr/>
          </p:nvSpPr>
          <p:spPr>
            <a:xfrm>
              <a:off x="3980809" y="5205791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91CB922-E3CC-495F-9E48-7538DA3C552E}"/>
                </a:ext>
              </a:extLst>
            </p:cNvPr>
            <p:cNvSpPr txBox="1"/>
            <p:nvPr/>
          </p:nvSpPr>
          <p:spPr>
            <a:xfrm>
              <a:off x="2206104" y="1653818"/>
              <a:ext cx="5613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B’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820E96-B3C2-4103-BB08-BF0EB26E0359}"/>
                </a:ext>
              </a:extLst>
            </p:cNvPr>
            <p:cNvSpPr txBox="1"/>
            <p:nvPr/>
          </p:nvSpPr>
          <p:spPr>
            <a:xfrm>
              <a:off x="4397837" y="1656206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B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83E2821-6577-427D-8A3A-D4E5FA97D9F4}"/>
                  </a:ext>
                </a:extLst>
              </p:cNvPr>
              <p:cNvSpPr txBox="1"/>
              <p:nvPr/>
            </p:nvSpPr>
            <p:spPr>
              <a:xfrm>
                <a:off x="3609993" y="221687"/>
                <a:ext cx="4073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𝐿𝐷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𝑆𝑇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83E2821-6577-427D-8A3A-D4E5FA97D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9993" y="221687"/>
                <a:ext cx="407367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1D4DAB81-D478-410A-9440-74CE3E2ED89D}"/>
              </a:ext>
            </a:extLst>
          </p:cNvPr>
          <p:cNvSpPr/>
          <p:nvPr/>
        </p:nvSpPr>
        <p:spPr>
          <a:xfrm>
            <a:off x="3888419" y="3826276"/>
            <a:ext cx="708739" cy="1522121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093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3CB-4234-4605-B8F0-504DEEFE6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Control Circuit | </a:t>
            </a:r>
            <a:r>
              <a:rPr lang="en-US" dirty="0"/>
              <a:t>N-S and Output Equations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C7FDA-DEBF-4CE9-BE61-C073C2B3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88E42-287A-45BB-A5F5-FDBFECEAC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67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400549-7B7F-4354-B2AA-A192689B7879}"/>
                  </a:ext>
                </a:extLst>
              </p:cNvPr>
              <p:cNvSpPr txBox="1"/>
              <p:nvPr/>
            </p:nvSpPr>
            <p:spPr>
              <a:xfrm>
                <a:off x="838200" y="1548961"/>
                <a:ext cx="35244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𝐵𝐶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400549-7B7F-4354-B2AA-A192689B7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48961"/>
                <a:ext cx="3524426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2E371-1D3E-42AC-808C-4AAF45C97E9B}"/>
                  </a:ext>
                </a:extLst>
              </p:cNvPr>
              <p:cNvSpPr txBox="1"/>
              <p:nvPr/>
            </p:nvSpPr>
            <p:spPr>
              <a:xfrm>
                <a:off x="843458" y="3153647"/>
                <a:ext cx="47361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𝑆𝑇𝐵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2E371-1D3E-42AC-808C-4AAF45C97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458" y="3153647"/>
                <a:ext cx="473616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CDAFB0-9478-4AD0-B499-27DE680A9381}"/>
                  </a:ext>
                </a:extLst>
              </p:cNvPr>
              <p:cNvSpPr txBox="1"/>
              <p:nvPr/>
            </p:nvSpPr>
            <p:spPr>
              <a:xfrm>
                <a:off x="838200" y="3952655"/>
                <a:ext cx="391684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𝑆𝐻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BCDAFB0-9478-4AD0-B499-27DE680A9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52655"/>
                <a:ext cx="39168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6A0109-2720-4C52-94C9-47DF728F4E74}"/>
                  </a:ext>
                </a:extLst>
              </p:cNvPr>
              <p:cNvSpPr txBox="1"/>
              <p:nvPr/>
            </p:nvSpPr>
            <p:spPr>
              <a:xfrm>
                <a:off x="838200" y="4751663"/>
                <a:ext cx="4073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𝐿𝐷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𝑆𝑇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6A0109-2720-4C52-94C9-47DF728F4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51663"/>
                <a:ext cx="407367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64813-B0FA-41EB-9E37-3697E876D3BF}"/>
                  </a:ext>
                </a:extLst>
              </p:cNvPr>
              <p:cNvSpPr txBox="1"/>
              <p:nvPr/>
            </p:nvSpPr>
            <p:spPr>
              <a:xfrm>
                <a:off x="838200" y="2347969"/>
                <a:ext cx="42371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𝑆𝑇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164813-B0FA-41EB-9E37-3697E876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347969"/>
                <a:ext cx="4237186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010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58E071-D0A7-49C8-BC99-AA76BEEBF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64" y="787240"/>
            <a:ext cx="5291666" cy="5490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737BF-77C8-4414-AE7E-CAC88D485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05" y="307345"/>
            <a:ext cx="5291667" cy="450540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3C2D5F-6B54-4CED-A783-F3894519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A728E-1F5F-4C26-AFDA-952AD480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2AB557-1371-43F0-ABCB-8059F098FED9}" type="slidenum">
              <a:rPr lang="en-US" smtClean="0"/>
              <a:pPr>
                <a:spcAft>
                  <a:spcPts val="600"/>
                </a:spcAft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245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E72DA-E279-496E-B67C-6F118C9B2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550"/>
            <a:ext cx="10905066" cy="41428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F0BFC5-C8A5-4BB2-835B-115F054CE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289FC-D8F1-423F-A17C-811CE701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2AB557-1371-43F0-ABCB-8059F098FED9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32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DE70FA-1923-4E21-BA10-284A6F66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Shift Registers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F6B83-E92A-498B-87D5-C3E72D377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Adder with Accumulator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AE75D-5064-4E2D-A4EF-4986D99CF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963AC-548F-46F1-B07B-473F3A6CD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049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88646-04F3-45AA-BD73-DC41B707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18" name="Graphic 7" descr="Question mark">
            <a:extLst>
              <a:ext uri="{FF2B5EF4-FFF2-40B4-BE49-F238E27FC236}">
                <a16:creationId xmlns:a16="http://schemas.microsoft.com/office/drawing/2014/main" id="{DF46B698-535C-4071-A2AD-904292DB1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9" name="Graphic 9" descr="Question mark">
            <a:extLst>
              <a:ext uri="{FF2B5EF4-FFF2-40B4-BE49-F238E27FC236}">
                <a16:creationId xmlns:a16="http://schemas.microsoft.com/office/drawing/2014/main" id="{D1AF4AC9-982A-4E9B-B552-8B1E75B1E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29878-E8C9-42A9-B6FB-4EADD598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A5E56-826E-4430-82AF-9B3C222D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92AB557-1371-43F0-ABCB-8059F098FED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85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58E32-7834-40DD-BE1B-74B551A1D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System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8D2EA-4455-4833-9461-A1890BBEC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Serial Adder with Accumulator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74553-61FD-4C1D-B8FC-2A9AC6CC0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D8662-8602-4F02-A897-C4FCE411E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92AB557-1371-43F0-ABCB-8059F098FED9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71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628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7A21E-BC4E-4D61-AE48-255F8CCA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F376A-63D7-406E-A791-82901C20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We’re finally ready to put it all together!</a:t>
            </a:r>
          </a:p>
          <a:p>
            <a:r>
              <a:rPr lang="en-US" dirty="0"/>
              <a:t>We’ll implement a top module that integrates all of the components that we’ve been working 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B22D1-F7D5-4628-81C3-1473BB3C2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4D861-4234-46FA-9ECC-7A733818C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699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7FE3291-8B9E-41FF-8034-E2B89242DEEC}"/>
              </a:ext>
            </a:extLst>
          </p:cNvPr>
          <p:cNvGrpSpPr/>
          <p:nvPr/>
        </p:nvGrpSpPr>
        <p:grpSpPr>
          <a:xfrm>
            <a:off x="4320798" y="1945715"/>
            <a:ext cx="3657600" cy="1978830"/>
            <a:chOff x="3113435" y="1919082"/>
            <a:chExt cx="3657600" cy="19788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5BF34B-B237-4D76-8D06-9701259D7BF6}"/>
                </a:ext>
              </a:extLst>
            </p:cNvPr>
            <p:cNvSpPr/>
            <p:nvPr/>
          </p:nvSpPr>
          <p:spPr>
            <a:xfrm>
              <a:off x="3113435" y="1919082"/>
              <a:ext cx="3657600" cy="9144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B408C4-C68D-4DD9-9DEB-73D4BE508041}"/>
                </a:ext>
              </a:extLst>
            </p:cNvPr>
            <p:cNvSpPr txBox="1"/>
            <p:nvPr/>
          </p:nvSpPr>
          <p:spPr>
            <a:xfrm>
              <a:off x="3772684" y="2176227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Shift Register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B3ECD7F-2A59-4C2B-9542-D52CE94AD47B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 flipV="1">
              <a:off x="4942235" y="2833482"/>
              <a:ext cx="0" cy="6643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B714D8-C491-4073-AEEB-725F682ABBDC}"/>
                </a:ext>
              </a:extLst>
            </p:cNvPr>
            <p:cNvCxnSpPr/>
            <p:nvPr/>
          </p:nvCxnSpPr>
          <p:spPr>
            <a:xfrm>
              <a:off x="4802819" y="3071674"/>
              <a:ext cx="284086" cy="150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D2E8F1-A0DB-4B06-BD68-2F84098E5F24}"/>
                </a:ext>
              </a:extLst>
            </p:cNvPr>
            <p:cNvSpPr txBox="1"/>
            <p:nvPr/>
          </p:nvSpPr>
          <p:spPr>
            <a:xfrm>
              <a:off x="5081652" y="302889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B61F93-F0C4-4DA2-8EA7-B75F8CC459AB}"/>
                </a:ext>
              </a:extLst>
            </p:cNvPr>
            <p:cNvSpPr txBox="1"/>
            <p:nvPr/>
          </p:nvSpPr>
          <p:spPr>
            <a:xfrm>
              <a:off x="4802819" y="3497802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3B7775-9DA3-488C-B996-4F709E789F3B}"/>
              </a:ext>
            </a:extLst>
          </p:cNvPr>
          <p:cNvGrpSpPr/>
          <p:nvPr/>
        </p:nvGrpSpPr>
        <p:grpSpPr>
          <a:xfrm>
            <a:off x="4350659" y="4199753"/>
            <a:ext cx="3657600" cy="1978830"/>
            <a:chOff x="3113435" y="1919082"/>
            <a:chExt cx="3657600" cy="197883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BE7229F-1F5C-4098-A9B3-8A07F1E5FB8C}"/>
                </a:ext>
              </a:extLst>
            </p:cNvPr>
            <p:cNvSpPr/>
            <p:nvPr/>
          </p:nvSpPr>
          <p:spPr>
            <a:xfrm>
              <a:off x="3113435" y="1919082"/>
              <a:ext cx="3657600" cy="9144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7A0EA23-7782-4EBF-965F-53336C36FA8D}"/>
                </a:ext>
              </a:extLst>
            </p:cNvPr>
            <p:cNvSpPr txBox="1"/>
            <p:nvPr/>
          </p:nvSpPr>
          <p:spPr>
            <a:xfrm>
              <a:off x="3772684" y="2176227"/>
              <a:ext cx="23391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Shift Register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A4CC378-6902-4041-986C-25040B26E646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4942235" y="2833482"/>
              <a:ext cx="0" cy="66432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CC68EF-5BE0-43F4-B4F3-8894A5CA07D9}"/>
                </a:ext>
              </a:extLst>
            </p:cNvPr>
            <p:cNvCxnSpPr/>
            <p:nvPr/>
          </p:nvCxnSpPr>
          <p:spPr>
            <a:xfrm>
              <a:off x="4802819" y="3071674"/>
              <a:ext cx="284086" cy="15092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9208D2-DC67-45F9-A378-4930807D1F01}"/>
                </a:ext>
              </a:extLst>
            </p:cNvPr>
            <p:cNvSpPr txBox="1"/>
            <p:nvPr/>
          </p:nvSpPr>
          <p:spPr>
            <a:xfrm>
              <a:off x="5081652" y="3028890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F2976D-0AC7-469F-9E62-73D1CB1688B1}"/>
                </a:ext>
              </a:extLst>
            </p:cNvPr>
            <p:cNvSpPr txBox="1"/>
            <p:nvPr/>
          </p:nvSpPr>
          <p:spPr>
            <a:xfrm>
              <a:off x="4802819" y="3497802"/>
              <a:ext cx="338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B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6B8DB98-E438-470B-BDD9-0E45DA3525DC}"/>
              </a:ext>
            </a:extLst>
          </p:cNvPr>
          <p:cNvSpPr/>
          <p:nvPr/>
        </p:nvSpPr>
        <p:spPr>
          <a:xfrm>
            <a:off x="9179511" y="1793289"/>
            <a:ext cx="1917574" cy="355905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BC61A6-D259-4E75-A0E8-60C346EA5C7F}"/>
              </a:ext>
            </a:extLst>
          </p:cNvPr>
          <p:cNvSpPr txBox="1"/>
          <p:nvPr/>
        </p:nvSpPr>
        <p:spPr>
          <a:xfrm>
            <a:off x="9584300" y="3098307"/>
            <a:ext cx="1107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Serial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Adder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560714-8C1A-42F0-9CEC-624D7227235C}"/>
              </a:ext>
            </a:extLst>
          </p:cNvPr>
          <p:cNvCxnSpPr>
            <a:stCxn id="5" idx="3"/>
          </p:cNvCxnSpPr>
          <p:nvPr/>
        </p:nvCxnSpPr>
        <p:spPr>
          <a:xfrm>
            <a:off x="7978398" y="2402915"/>
            <a:ext cx="114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91444D-1605-4691-B20D-5D9BF515FE56}"/>
              </a:ext>
            </a:extLst>
          </p:cNvPr>
          <p:cNvSpPr txBox="1"/>
          <p:nvPr/>
        </p:nvSpPr>
        <p:spPr>
          <a:xfrm>
            <a:off x="8237537" y="1945715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A[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D148F2-2129-42FB-8FA1-C5F687A0A1BA}"/>
              </a:ext>
            </a:extLst>
          </p:cNvPr>
          <p:cNvCxnSpPr/>
          <p:nvPr/>
        </p:nvCxnSpPr>
        <p:spPr>
          <a:xfrm>
            <a:off x="8032866" y="4656953"/>
            <a:ext cx="11466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06B20AC-75A0-48B5-B530-8343AC8012BB}"/>
              </a:ext>
            </a:extLst>
          </p:cNvPr>
          <p:cNvSpPr txBox="1"/>
          <p:nvPr/>
        </p:nvSpPr>
        <p:spPr>
          <a:xfrm>
            <a:off x="8237537" y="419975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B[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EFBBF42-D29C-41D5-B4CA-57584AE4393E}"/>
              </a:ext>
            </a:extLst>
          </p:cNvPr>
          <p:cNvGrpSpPr/>
          <p:nvPr/>
        </p:nvGrpSpPr>
        <p:grpSpPr>
          <a:xfrm>
            <a:off x="454332" y="2613456"/>
            <a:ext cx="1828800" cy="1918721"/>
            <a:chOff x="509559" y="2133344"/>
            <a:chExt cx="1828800" cy="1918721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D06938-84BE-4F10-A45A-829747195054}"/>
                </a:ext>
              </a:extLst>
            </p:cNvPr>
            <p:cNvSpPr/>
            <p:nvPr/>
          </p:nvSpPr>
          <p:spPr>
            <a:xfrm>
              <a:off x="509559" y="2133344"/>
              <a:ext cx="1828800" cy="1828800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B98F036-27E7-45FA-883D-8EA2EE36139D}"/>
                </a:ext>
              </a:extLst>
            </p:cNvPr>
            <p:cNvSpPr txBox="1"/>
            <p:nvPr/>
          </p:nvSpPr>
          <p:spPr>
            <a:xfrm>
              <a:off x="793017" y="2674947"/>
              <a:ext cx="126188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Control</a:t>
              </a:r>
            </a:p>
            <a:p>
              <a:pPr algn="ctr"/>
              <a:r>
                <a:rPr lang="en-US" sz="2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Circuit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A51374-BF5C-4AB4-BD38-37FA3835A537}"/>
                </a:ext>
              </a:extLst>
            </p:cNvPr>
            <p:cNvSpPr txBox="1"/>
            <p:nvPr/>
          </p:nvSpPr>
          <p:spPr>
            <a:xfrm rot="16200000">
              <a:off x="638466" y="3590721"/>
              <a:ext cx="3994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&gt;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9DA0481-EFEC-49B8-AE2C-6B7DC1D7FFEB}"/>
              </a:ext>
            </a:extLst>
          </p:cNvPr>
          <p:cNvSpPr txBox="1"/>
          <p:nvPr/>
        </p:nvSpPr>
        <p:spPr>
          <a:xfrm rot="16200000">
            <a:off x="4460520" y="2496475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A34002-379B-498C-8FEC-F17D8A15031A}"/>
              </a:ext>
            </a:extLst>
          </p:cNvPr>
          <p:cNvSpPr txBox="1"/>
          <p:nvPr/>
        </p:nvSpPr>
        <p:spPr>
          <a:xfrm rot="16200000">
            <a:off x="4460520" y="4750513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8D9C81-2590-4216-9BB1-63A6579FCCE7}"/>
              </a:ext>
            </a:extLst>
          </p:cNvPr>
          <p:cNvSpPr txBox="1"/>
          <p:nvPr/>
        </p:nvSpPr>
        <p:spPr>
          <a:xfrm rot="16200000">
            <a:off x="9271248" y="4984969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2689BC9-9FE4-4908-8FD1-B5EDFAB338DC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11097085" y="790113"/>
            <a:ext cx="627268" cy="2782704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0C0DE39-00CF-4F65-ADBF-8E6940AB6A13}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 flipV="1">
            <a:off x="4320799" y="802953"/>
            <a:ext cx="7403555" cy="1599961"/>
          </a:xfrm>
          <a:prstGeom prst="bentConnector3">
            <a:avLst>
              <a:gd name="adj1" fmla="val 10308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FE73D2E-331E-40E8-B6C7-93F6BED6B13B}"/>
              </a:ext>
            </a:extLst>
          </p:cNvPr>
          <p:cNvSpPr txBox="1"/>
          <p:nvPr/>
        </p:nvSpPr>
        <p:spPr>
          <a:xfrm>
            <a:off x="10168512" y="402842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S[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8D47109D-C5A5-40DD-8C09-4074C71AA63B}"/>
              </a:ext>
            </a:extLst>
          </p:cNvPr>
          <p:cNvCxnSpPr>
            <a:stCxn id="30" idx="3"/>
          </p:cNvCxnSpPr>
          <p:nvPr/>
        </p:nvCxnSpPr>
        <p:spPr>
          <a:xfrm flipV="1">
            <a:off x="2283132" y="2613456"/>
            <a:ext cx="2037666" cy="914400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C2E6782-90DB-44CA-A176-E3D25D3CB5E9}"/>
              </a:ext>
            </a:extLst>
          </p:cNvPr>
          <p:cNvCxnSpPr>
            <a:stCxn id="30" idx="3"/>
            <a:endCxn id="17" idx="1"/>
          </p:cNvCxnSpPr>
          <p:nvPr/>
        </p:nvCxnSpPr>
        <p:spPr>
          <a:xfrm>
            <a:off x="2283132" y="3527856"/>
            <a:ext cx="2067527" cy="1129097"/>
          </a:xfrm>
          <a:prstGeom prst="bentConnector3">
            <a:avLst>
              <a:gd name="adj1" fmla="val 4957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70B07A0-FAA6-4BB9-871C-F2D9EB9C1BC8}"/>
              </a:ext>
            </a:extLst>
          </p:cNvPr>
          <p:cNvSpPr txBox="1"/>
          <p:nvPr/>
        </p:nvSpPr>
        <p:spPr>
          <a:xfrm>
            <a:off x="3389115" y="3298285"/>
            <a:ext cx="110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SH, LD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754994D-37C5-4847-93F8-35097CB82081}"/>
              </a:ext>
            </a:extLst>
          </p:cNvPr>
          <p:cNvCxnSpPr>
            <a:cxnSpLocks/>
          </p:cNvCxnSpPr>
          <p:nvPr/>
        </p:nvCxnSpPr>
        <p:spPr>
          <a:xfrm>
            <a:off x="2759253" y="3401009"/>
            <a:ext cx="113080" cy="2468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7F9FB81-DC12-4FB4-82B8-D76D631EB1D4}"/>
              </a:ext>
            </a:extLst>
          </p:cNvPr>
          <p:cNvSpPr txBox="1"/>
          <p:nvPr/>
        </p:nvSpPr>
        <p:spPr>
          <a:xfrm>
            <a:off x="2621565" y="3000899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CF789-5A00-477D-BCDF-EC8621B27DB0}"/>
              </a:ext>
            </a:extLst>
          </p:cNvPr>
          <p:cNvCxnSpPr>
            <a:endCxn id="30" idx="0"/>
          </p:cNvCxnSpPr>
          <p:nvPr/>
        </p:nvCxnSpPr>
        <p:spPr>
          <a:xfrm>
            <a:off x="1368732" y="2202860"/>
            <a:ext cx="0" cy="4105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9C66E63-F1E3-4693-B673-EFE310D23BF7}"/>
              </a:ext>
            </a:extLst>
          </p:cNvPr>
          <p:cNvSpPr txBox="1"/>
          <p:nvPr/>
        </p:nvSpPr>
        <p:spPr>
          <a:xfrm>
            <a:off x="1122510" y="1832118"/>
            <a:ext cx="492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BDE0B28-7478-4C73-BC2B-6641B4BCC12E}"/>
              </a:ext>
            </a:extLst>
          </p:cNvPr>
          <p:cNvCxnSpPr>
            <a:cxnSpLocks/>
          </p:cNvCxnSpPr>
          <p:nvPr/>
        </p:nvCxnSpPr>
        <p:spPr>
          <a:xfrm flipV="1">
            <a:off x="6664050" y="1281395"/>
            <a:ext cx="0" cy="664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88AE8E-093B-465E-B30C-BDD12DA3466F}"/>
              </a:ext>
            </a:extLst>
          </p:cNvPr>
          <p:cNvCxnSpPr/>
          <p:nvPr/>
        </p:nvCxnSpPr>
        <p:spPr>
          <a:xfrm>
            <a:off x="6524634" y="1519587"/>
            <a:ext cx="284086" cy="1509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613F255-78F8-419E-A55F-BA81D6F889BC}"/>
              </a:ext>
            </a:extLst>
          </p:cNvPr>
          <p:cNvSpPr txBox="1"/>
          <p:nvPr/>
        </p:nvSpPr>
        <p:spPr>
          <a:xfrm>
            <a:off x="6803467" y="147680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76414FC-0857-4275-9E16-CA8DD06C1B7F}"/>
              </a:ext>
            </a:extLst>
          </p:cNvPr>
          <p:cNvSpPr txBox="1"/>
          <p:nvPr/>
        </p:nvSpPr>
        <p:spPr>
          <a:xfrm>
            <a:off x="6334264" y="861104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</a:p>
        </p:txBody>
      </p:sp>
      <p:sp>
        <p:nvSpPr>
          <p:cNvPr id="63" name="Footer Placeholder 62">
            <a:extLst>
              <a:ext uri="{FF2B5EF4-FFF2-40B4-BE49-F238E27FC236}">
                <a16:creationId xmlns:a16="http://schemas.microsoft.com/office/drawing/2014/main" id="{F4387ED1-BE63-4D76-BCB6-6C2321EB8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64" name="Slide Number Placeholder 63">
            <a:extLst>
              <a:ext uri="{FF2B5EF4-FFF2-40B4-BE49-F238E27FC236}">
                <a16:creationId xmlns:a16="http://schemas.microsoft.com/office/drawing/2014/main" id="{923835DF-DBD1-4E8B-B623-31B1D9BA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678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A8438E-1E7F-4035-A5F9-6A649C20C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61728"/>
            <a:ext cx="10905066" cy="493454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77E070-0EAD-4781-89F9-2B420F73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0591E2-C44D-4E69-A260-E7BFAAFC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2AB557-1371-43F0-ABCB-8059F098FED9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385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5A0C69-A536-4366-905B-C2AA4820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7981F-BB3B-49C0-BC9E-EB5AD2B9E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B785CB-8418-440F-9314-B1E12582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5" y="2430250"/>
            <a:ext cx="11325629" cy="19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336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D068F-F06A-4C9D-8F59-2B342A4FF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 with the PIPO Shifter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78244-A532-46A3-AE7C-8C3BFDE92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680380"/>
            <a:ext cx="11548872" cy="199050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A41203-B94A-42AE-A045-741CF77B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3B58D-C8DA-40BC-9EDD-59DB987C4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92AB557-1371-43F0-ABCB-8059F098FED9}" type="slidenum">
              <a:rPr lang="en-US" smtClean="0"/>
              <a:pPr defTabSz="914400">
                <a:spcAft>
                  <a:spcPts val="600"/>
                </a:spcAft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6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22781-A772-48CE-99A1-ABD6DE940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Issue with the PIPO Shifter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3FE678-EF4E-4380-8BF3-60B8E6AE8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33117"/>
            <a:ext cx="10512547" cy="307492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393E5-C33B-4256-98AC-CD809589F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EEA9F7-C0D2-4289-AAB4-CFCB3F0A6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2AB557-1371-43F0-ABCB-8059F098FED9}" type="slidenum">
              <a:rPr lang="en-US" smtClean="0"/>
              <a:pPr>
                <a:spcAft>
                  <a:spcPts val="600"/>
                </a:spcAft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767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1D866-21EE-4E7E-8D72-0FDF2F3FD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Issue with the PIPO Shifter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2206C-6283-4CDF-9513-87777DE51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563" y="1845426"/>
            <a:ext cx="6575820" cy="44503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D4C918-C015-4DE4-BD2E-75FFE9A2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8F40D-8030-4844-902C-634BBB298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2AB557-1371-43F0-ABCB-8059F098FED9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25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BF61D-B376-44E6-9F4D-313506B3D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Issue with the PIPO Shifter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E11F9E-43CF-4AC7-B6C6-A56338B02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3695"/>
            <a:ext cx="10512547" cy="315376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ACD9DB-AAD9-4162-B12B-B45E57DA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00B2D-B46E-4A77-A876-2BE773A78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92AB557-1371-43F0-ABCB-8059F098FED9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989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1B444-8E86-4892-AB8D-BCD5C2947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7DF30-B3D6-43B9-AD67-99C983933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implement the PIPO shift registers that we discussed in a previous lecture.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389931-5075-4361-B9EE-606FB1C2A0C8}"/>
              </a:ext>
            </a:extLst>
          </p:cNvPr>
          <p:cNvGrpSpPr/>
          <p:nvPr/>
        </p:nvGrpSpPr>
        <p:grpSpPr>
          <a:xfrm>
            <a:off x="3937739" y="2258945"/>
            <a:ext cx="5704556" cy="4097405"/>
            <a:chOff x="2828030" y="1852050"/>
            <a:chExt cx="5704556" cy="40974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DDA9A1-0756-4E03-B775-E61B55F0AF08}"/>
                </a:ext>
              </a:extLst>
            </p:cNvPr>
            <p:cNvGrpSpPr/>
            <p:nvPr/>
          </p:nvGrpSpPr>
          <p:grpSpPr>
            <a:xfrm>
              <a:off x="2828030" y="1852050"/>
              <a:ext cx="5235556" cy="4097405"/>
              <a:chOff x="2828030" y="1852050"/>
              <a:chExt cx="5235556" cy="409740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80DDEE0-C20D-4EB5-AE86-8E8DE447563E}"/>
                  </a:ext>
                </a:extLst>
              </p:cNvPr>
              <p:cNvGrpSpPr/>
              <p:nvPr/>
            </p:nvGrpSpPr>
            <p:grpSpPr>
              <a:xfrm>
                <a:off x="4267200" y="1852050"/>
                <a:ext cx="3657600" cy="3186027"/>
                <a:chOff x="4267200" y="1852050"/>
                <a:chExt cx="3657600" cy="3186027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ED7784E-30C4-4B00-B025-8B167750374D}"/>
                    </a:ext>
                  </a:extLst>
                </p:cNvPr>
                <p:cNvGrpSpPr/>
                <p:nvPr/>
              </p:nvGrpSpPr>
              <p:grpSpPr>
                <a:xfrm>
                  <a:off x="4267200" y="2228295"/>
                  <a:ext cx="3657600" cy="2809782"/>
                  <a:chOff x="4267200" y="1944210"/>
                  <a:chExt cx="3657600" cy="2809782"/>
                </a:xfrm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3BA5CE31-4EA6-466F-8DFC-ECEB5CF269C3}"/>
                      </a:ext>
                    </a:extLst>
                  </p:cNvPr>
                  <p:cNvSpPr/>
                  <p:nvPr/>
                </p:nvSpPr>
                <p:spPr>
                  <a:xfrm>
                    <a:off x="4267200" y="2467992"/>
                    <a:ext cx="3657600" cy="2286000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1" name="Straight Arrow Connector 30">
                    <a:extLst>
                      <a:ext uri="{FF2B5EF4-FFF2-40B4-BE49-F238E27FC236}">
                        <a16:creationId xmlns:a16="http://schemas.microsoft.com/office/drawing/2014/main" id="{4B507343-A6C4-4ABE-A2DF-A7ADDF1A9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7309" y="1944210"/>
                    <a:ext cx="0" cy="5149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4097223A-E67C-4AEE-9747-C4356E65F1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683188" y="1944210"/>
                    <a:ext cx="0" cy="5149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A925F195-6675-48D7-A2D8-D1F6259A54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599067" y="1944210"/>
                    <a:ext cx="0" cy="5149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A02DB15D-9A38-4DCC-B9D5-3FECFCA533C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514947" y="1944210"/>
                    <a:ext cx="0" cy="514905"/>
                  </a:xfrm>
                  <a:prstGeom prst="straightConnector1">
                    <a:avLst/>
                  </a:prstGeom>
                  <a:ln w="381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0859D4B-8A66-479F-8AED-D59ECD38F2BB}"/>
                    </a:ext>
                  </a:extLst>
                </p:cNvPr>
                <p:cNvSpPr txBox="1"/>
                <p:nvPr/>
              </p:nvSpPr>
              <p:spPr>
                <a:xfrm>
                  <a:off x="4537118" y="1852050"/>
                  <a:ext cx="460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Q3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AA44338-7339-43CC-AB41-3BEEEC29CA2B}"/>
                    </a:ext>
                  </a:extLst>
                </p:cNvPr>
                <p:cNvSpPr txBox="1"/>
                <p:nvPr/>
              </p:nvSpPr>
              <p:spPr>
                <a:xfrm>
                  <a:off x="5452997" y="1852050"/>
                  <a:ext cx="460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Q2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7E65E51-7032-498F-9867-95B41A6BE74F}"/>
                    </a:ext>
                  </a:extLst>
                </p:cNvPr>
                <p:cNvSpPr txBox="1"/>
                <p:nvPr/>
              </p:nvSpPr>
              <p:spPr>
                <a:xfrm>
                  <a:off x="6368876" y="1852050"/>
                  <a:ext cx="460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Q1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63A8A65-064C-4B96-BB71-582158508760}"/>
                    </a:ext>
                  </a:extLst>
                </p:cNvPr>
                <p:cNvSpPr txBox="1"/>
                <p:nvPr/>
              </p:nvSpPr>
              <p:spPr>
                <a:xfrm>
                  <a:off x="7284755" y="1852050"/>
                  <a:ext cx="4603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Q0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79608E77-0306-4B8D-9B5E-4982C76411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7309" y="5038077"/>
                <a:ext cx="0" cy="5149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669A01ED-BDF1-4DB7-8D09-0CC171E5FB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83188" y="5038077"/>
                <a:ext cx="0" cy="5149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E8611AA5-3ABD-4CA0-8B71-9C9F4F8CE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99067" y="5038077"/>
                <a:ext cx="0" cy="5149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D236AD9-6E09-4D3B-92F5-074B7C728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14947" y="5038077"/>
                <a:ext cx="0" cy="51490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FE18C4-3A3B-4185-9572-0F1D226D0469}"/>
                  </a:ext>
                </a:extLst>
              </p:cNvPr>
              <p:cNvSpPr txBox="1"/>
              <p:nvPr/>
            </p:nvSpPr>
            <p:spPr>
              <a:xfrm>
                <a:off x="4537118" y="5574266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D3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B57DEA-E705-454B-A5C8-2B595B85812D}"/>
                  </a:ext>
                </a:extLst>
              </p:cNvPr>
              <p:cNvSpPr txBox="1"/>
              <p:nvPr/>
            </p:nvSpPr>
            <p:spPr>
              <a:xfrm>
                <a:off x="5452997" y="5568772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D2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744D48-1AF2-4848-8D10-939EE8B84E3B}"/>
                  </a:ext>
                </a:extLst>
              </p:cNvPr>
              <p:cNvSpPr txBox="1"/>
              <p:nvPr/>
            </p:nvSpPr>
            <p:spPr>
              <a:xfrm>
                <a:off x="6368876" y="5580123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D1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131EF1-6D81-416F-918E-657CC0BE703B}"/>
                  </a:ext>
                </a:extLst>
              </p:cNvPr>
              <p:cNvSpPr txBox="1"/>
              <p:nvPr/>
            </p:nvSpPr>
            <p:spPr>
              <a:xfrm>
                <a:off x="7284755" y="5567314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D0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431A922-48F3-41EE-9AAA-1409A1627F6C}"/>
                  </a:ext>
                </a:extLst>
              </p:cNvPr>
              <p:cNvSpPr txBox="1"/>
              <p:nvPr/>
            </p:nvSpPr>
            <p:spPr>
              <a:xfrm>
                <a:off x="4169542" y="4305661"/>
                <a:ext cx="3994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&gt;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47796BB-852E-4B08-9E10-C4B47064A79D}"/>
                  </a:ext>
                </a:extLst>
              </p:cNvPr>
              <p:cNvCxnSpPr/>
              <p:nvPr/>
            </p:nvCxnSpPr>
            <p:spPr>
              <a:xfrm>
                <a:off x="3701988" y="2979825"/>
                <a:ext cx="54864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2C61CBB-69F4-454A-A59C-076694F81AD9}"/>
                  </a:ext>
                </a:extLst>
              </p:cNvPr>
              <p:cNvCxnSpPr/>
              <p:nvPr/>
            </p:nvCxnSpPr>
            <p:spPr>
              <a:xfrm>
                <a:off x="3701988" y="3434066"/>
                <a:ext cx="54864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E65E8A84-86CC-45F5-9319-202BF0909831}"/>
                  </a:ext>
                </a:extLst>
              </p:cNvPr>
              <p:cNvCxnSpPr/>
              <p:nvPr/>
            </p:nvCxnSpPr>
            <p:spPr>
              <a:xfrm>
                <a:off x="3718560" y="3888306"/>
                <a:ext cx="54864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CAD13A4B-B361-48EA-BD3C-EC78A6671C13}"/>
                  </a:ext>
                </a:extLst>
              </p:cNvPr>
              <p:cNvCxnSpPr/>
              <p:nvPr/>
            </p:nvCxnSpPr>
            <p:spPr>
              <a:xfrm>
                <a:off x="7514946" y="2485747"/>
                <a:ext cx="54864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17D59F9-293E-4A5E-8057-AF8A161F0C61}"/>
                  </a:ext>
                </a:extLst>
              </p:cNvPr>
              <p:cNvSpPr txBox="1"/>
              <p:nvPr/>
            </p:nvSpPr>
            <p:spPr>
              <a:xfrm>
                <a:off x="3241606" y="2795159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SI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7EC6B6-F77F-4FE8-B66C-914980E8D13E}"/>
                  </a:ext>
                </a:extLst>
              </p:cNvPr>
              <p:cNvSpPr txBox="1"/>
              <p:nvPr/>
            </p:nvSpPr>
            <p:spPr>
              <a:xfrm>
                <a:off x="2828030" y="3239268"/>
                <a:ext cx="8739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Shift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9C0AF5-27E6-4609-852D-C3168A3BC54B}"/>
                  </a:ext>
                </a:extLst>
              </p:cNvPr>
              <p:cNvSpPr txBox="1"/>
              <p:nvPr/>
            </p:nvSpPr>
            <p:spPr>
              <a:xfrm>
                <a:off x="2965888" y="3710411"/>
                <a:ext cx="7361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Load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33398B7-C694-4AC5-B37E-9D37A7F96254}"/>
                  </a:ext>
                </a:extLst>
              </p:cNvPr>
              <p:cNvSpPr txBox="1"/>
              <p:nvPr/>
            </p:nvSpPr>
            <p:spPr>
              <a:xfrm>
                <a:off x="4762942" y="3248746"/>
                <a:ext cx="266611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4-bit Parallel-In,</a:t>
                </a:r>
              </a:p>
              <a:p>
                <a:pPr algn="ct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Parallel-Out</a:t>
                </a:r>
              </a:p>
              <a:p>
                <a:pPr algn="ctr"/>
                <a:r>
                  <a:rPr lang="en-US" b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Shift Register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77CDF66-FD50-43CC-8E1B-9C164DC2E3F0}"/>
                </a:ext>
              </a:extLst>
            </p:cNvPr>
            <p:cNvSpPr txBox="1"/>
            <p:nvPr/>
          </p:nvSpPr>
          <p:spPr>
            <a:xfrm>
              <a:off x="8072203" y="2301081"/>
              <a:ext cx="460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>
                  <a:latin typeface="Courier New" panose="02070309020205020404" pitchFamily="49" charset="0"/>
                  <a:cs typeface="Courier New" panose="02070309020205020404" pitchFamily="49" charset="0"/>
                </a:rPr>
                <a:t>SO</a:t>
              </a:r>
            </a:p>
          </p:txBody>
        </p:sp>
      </p:grp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6F893BC-F833-4CFA-ACFB-B52451B2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9BA41C7F-3B0A-4422-B6C7-F867FEE5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321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88646-04F3-45AA-BD73-DC41B707A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101" y="735283"/>
            <a:ext cx="4978399" cy="3165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18" name="Graphic 7" descr="Question mark">
            <a:extLst>
              <a:ext uri="{FF2B5EF4-FFF2-40B4-BE49-F238E27FC236}">
                <a16:creationId xmlns:a16="http://schemas.microsoft.com/office/drawing/2014/main" id="{DF46B698-535C-4071-A2AD-904292DB1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19" name="Graphic 9" descr="Question mark">
            <a:extLst>
              <a:ext uri="{FF2B5EF4-FFF2-40B4-BE49-F238E27FC236}">
                <a16:creationId xmlns:a16="http://schemas.microsoft.com/office/drawing/2014/main" id="{D1AF4AC9-982A-4E9B-B552-8B1E75B1E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29878-E8C9-42A9-B6FB-4EADD5984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A5E56-826E-4430-82AF-9B3C222DD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92AB557-1371-43F0-ABCB-8059F098FED9}" type="slidenum">
              <a:rPr lang="en-US" smtClean="0"/>
              <a:pPr defTabSz="914400">
                <a:spcAft>
                  <a:spcPts val="600"/>
                </a:spcAft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16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A8B7A-6A64-4DB2-8C1B-D3D6C3F3B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Lecture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A26A2-3150-4B2B-82C8-E30BDDB31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Design Specification</a:t>
            </a:r>
          </a:p>
          <a:p>
            <a:r>
              <a:rPr lang="en-US" sz="4000" dirty="0"/>
              <a:t>Shift Registers</a:t>
            </a:r>
          </a:p>
          <a:p>
            <a:r>
              <a:rPr lang="en-US" sz="4000" dirty="0"/>
              <a:t>Serial Adder</a:t>
            </a:r>
          </a:p>
          <a:p>
            <a:r>
              <a:rPr lang="en-US" sz="4000" dirty="0"/>
              <a:t>Control Circuit</a:t>
            </a:r>
          </a:p>
          <a:p>
            <a:r>
              <a:rPr lang="en-US" sz="4000" dirty="0"/>
              <a:t>System Integration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19A919-D573-4F2F-97FE-E1E130F44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73D0C-A172-4FBB-8327-B2935FFC2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735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0934228-9E8B-4D43-A0E2-BC179FD8A3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EA47EC-6B7A-4A9D-8651-FC2DDDD0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Design Example:</a:t>
            </a:r>
            <a:br>
              <a:rPr lang="en-US" sz="5200">
                <a:solidFill>
                  <a:srgbClr val="FFFFFF"/>
                </a:solidFill>
              </a:rPr>
            </a:br>
            <a:r>
              <a:rPr lang="en-US" sz="5200">
                <a:solidFill>
                  <a:srgbClr val="FFFFFF"/>
                </a:solidFill>
              </a:rPr>
              <a:t>Serial Adder with Accumulator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462C6-9C0C-49F0-8F02-7BD9E764F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99137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5909D-C6E3-4CD7-8840-A0F1664B4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AD908-F774-425F-9307-135035C8F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Technically, our shift register is a Moore machine with 7 inputs and 16 states.</a:t>
            </a:r>
          </a:p>
          <a:p>
            <a:r>
              <a:rPr lang="en-US" dirty="0"/>
              <a:t>We won’t go through the entire design process.</a:t>
            </a:r>
          </a:p>
          <a:p>
            <a:r>
              <a:rPr lang="en-US" dirty="0"/>
              <a:t>Instead, we can use some logic and our design pattern to speed things up.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5FC6C-0C64-4021-AFAB-04D4942D9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311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22820-C0E0-422E-80D7-BF928C7BA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AB557-1371-43F0-ABCB-8059F098FE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91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3355</Words>
  <Application>Microsoft Office PowerPoint</Application>
  <PresentationFormat>Widescreen</PresentationFormat>
  <Paragraphs>1697</Paragraphs>
  <Slides>82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Courier New</vt:lpstr>
      <vt:lpstr>Office Theme</vt:lpstr>
      <vt:lpstr>Design Example: Serial Adder with Accumulator</vt:lpstr>
      <vt:lpstr>Lecture Overview</vt:lpstr>
      <vt:lpstr>Design Specification</vt:lpstr>
      <vt:lpstr>Design Specification</vt:lpstr>
      <vt:lpstr>PowerPoint Presentation</vt:lpstr>
      <vt:lpstr>What questions do you have?</vt:lpstr>
      <vt:lpstr>Shift Registers</vt:lpstr>
      <vt:lpstr>Shift Registers</vt:lpstr>
      <vt:lpstr>Shift Registers</vt:lpstr>
      <vt:lpstr>Shift Registers</vt:lpstr>
      <vt:lpstr>PowerPoint Presentation</vt:lpstr>
      <vt:lpstr>PowerPoint Presentation</vt:lpstr>
      <vt:lpstr>What questions do you have?</vt:lpstr>
      <vt:lpstr>Serial Adder</vt:lpstr>
      <vt:lpstr>Serial Adder</vt:lpstr>
      <vt:lpstr>Serial Adder</vt:lpstr>
      <vt:lpstr>Serial Adder</vt:lpstr>
      <vt:lpstr>Serial Adder | State Graph</vt:lpstr>
      <vt:lpstr>Serial Adder | State Graph</vt:lpstr>
      <vt:lpstr>Serial Adder | State Graph</vt:lpstr>
      <vt:lpstr>Serial Adder | State Graph</vt:lpstr>
      <vt:lpstr>Serial Adder | State Graph</vt:lpstr>
      <vt:lpstr>Serial Adder | State Table</vt:lpstr>
      <vt:lpstr>Serial Adder | Transition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Serial Adder</vt:lpstr>
      <vt:lpstr>PowerPoint Presentation</vt:lpstr>
      <vt:lpstr>PowerPoint Presentation</vt:lpstr>
      <vt:lpstr>What questions do you have?</vt:lpstr>
      <vt:lpstr>Control Circuit</vt:lpstr>
      <vt:lpstr>Control Circuit</vt:lpstr>
      <vt:lpstr>Control Circuit</vt:lpstr>
      <vt:lpstr>Control Circuit | State Graph</vt:lpstr>
      <vt:lpstr>Control Circuit | State Graph</vt:lpstr>
      <vt:lpstr>Control Circuit | State Graph</vt:lpstr>
      <vt:lpstr>Control Circuit | State Graph</vt:lpstr>
      <vt:lpstr>Control Circuit | State Graph</vt:lpstr>
      <vt:lpstr>Control Circuit | State Graph</vt:lpstr>
      <vt:lpstr>Control Circuit | State Graph</vt:lpstr>
      <vt:lpstr>Control Circuit | State Table</vt:lpstr>
      <vt:lpstr>Control Circuit | Transition Table</vt:lpstr>
      <vt:lpstr>Control Circuit | N-S and Output Equations</vt:lpstr>
      <vt:lpstr>Control Circuit | N-S and Output Equations</vt:lpstr>
      <vt:lpstr>Control Circuit | N-S and Output Equations</vt:lpstr>
      <vt:lpstr>Control Circuit | N-S and Output Equations</vt:lpstr>
      <vt:lpstr>Control Circuit | N-S and Output Equations</vt:lpstr>
      <vt:lpstr>Control Circuit | N-S and Output Equations</vt:lpstr>
      <vt:lpstr>Control Circuit | N-S and Output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Circuit | N-S and Output Equations</vt:lpstr>
      <vt:lpstr>PowerPoint Presentation</vt:lpstr>
      <vt:lpstr>PowerPoint Presentation</vt:lpstr>
      <vt:lpstr>What questions do you have?</vt:lpstr>
      <vt:lpstr>System Integration</vt:lpstr>
      <vt:lpstr>System Integration</vt:lpstr>
      <vt:lpstr>PowerPoint Presentation</vt:lpstr>
      <vt:lpstr>PowerPoint Presentation</vt:lpstr>
      <vt:lpstr>PowerPoint Presentation</vt:lpstr>
      <vt:lpstr>Issue with the PIPO Shifter</vt:lpstr>
      <vt:lpstr>Issue with the PIPO Shifter</vt:lpstr>
      <vt:lpstr>Issue with the PIPO Shifter</vt:lpstr>
      <vt:lpstr>Issue with the PIPO Shifter</vt:lpstr>
      <vt:lpstr>What questions do you have?</vt:lpstr>
      <vt:lpstr>Lecture Recap</vt:lpstr>
      <vt:lpstr>Design Example: Serial Adder with Accumulator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Example: Serial Adder with Accumulator</dc:title>
  <dc:creator>Johnston, Derek A</dc:creator>
  <cp:lastModifiedBy>Johnston, Derek A</cp:lastModifiedBy>
  <cp:revision>1</cp:revision>
  <dcterms:created xsi:type="dcterms:W3CDTF">2021-04-13T20:37:35Z</dcterms:created>
  <dcterms:modified xsi:type="dcterms:W3CDTF">2021-04-14T15:33:13Z</dcterms:modified>
</cp:coreProperties>
</file>